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Agrandir Grand Heavy" charset="1" panose="00000A07000000000000"/>
      <p:regular r:id="rId20"/>
    </p:embeddedFont>
    <p:embeddedFont>
      <p:font typeface="Palm Club" charset="1" panose="00000000000000000000"/>
      <p:regular r:id="rId21"/>
    </p:embeddedFont>
    <p:embeddedFont>
      <p:font typeface="Agrandir" charset="1" panose="00000500000000000000"/>
      <p:regular r:id="rId22"/>
    </p:embeddedFont>
    <p:embeddedFont>
      <p:font typeface="Agrandir Bold" charset="1" panose="00000800000000000000"/>
      <p:regular r:id="rId23"/>
    </p:embeddedFont>
    <p:embeddedFont>
      <p:font typeface="Agrandir Grand Bold" charset="1" panose="00000807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jpeg" Type="http://schemas.openxmlformats.org/officeDocument/2006/relationships/image"/><Relationship Id="rId9" Target="../media/image1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0.jpeg" Type="http://schemas.openxmlformats.org/officeDocument/2006/relationships/image"/><Relationship Id="rId5" Target="../media/image2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7.jpeg" Type="http://schemas.openxmlformats.org/officeDocument/2006/relationships/image"/><Relationship Id="rId5" Target="../media/image28.jpeg" Type="http://schemas.openxmlformats.org/officeDocument/2006/relationships/image"/><Relationship Id="rId6" Target="../media/image29.jpeg" Type="http://schemas.openxmlformats.org/officeDocument/2006/relationships/image"/><Relationship Id="rId7" Target="../media/image30.jpeg" Type="http://schemas.openxmlformats.org/officeDocument/2006/relationships/image"/><Relationship Id="rId8" Target="../media/image3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6994" y="-3259468"/>
            <a:ext cx="10474737" cy="14625104"/>
          </a:xfrm>
          <a:custGeom>
            <a:avLst/>
            <a:gdLst/>
            <a:ahLst/>
            <a:cxnLst/>
            <a:rect r="r" b="b" t="t" l="l"/>
            <a:pathLst>
              <a:path h="14625104" w="10474737">
                <a:moveTo>
                  <a:pt x="0" y="0"/>
                </a:moveTo>
                <a:lnTo>
                  <a:pt x="10474737" y="0"/>
                </a:lnTo>
                <a:lnTo>
                  <a:pt x="10474737"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812437" y="8428574"/>
            <a:ext cx="4663126" cy="587121"/>
            <a:chOff x="0" y="0"/>
            <a:chExt cx="1228148" cy="154633"/>
          </a:xfrm>
        </p:grpSpPr>
        <p:sp>
          <p:nvSpPr>
            <p:cNvPr name="Freeform 4" id="4"/>
            <p:cNvSpPr/>
            <p:nvPr/>
          </p:nvSpPr>
          <p:spPr>
            <a:xfrm flipH="false" flipV="false" rot="0">
              <a:off x="0" y="0"/>
              <a:ext cx="1228148" cy="154633"/>
            </a:xfrm>
            <a:custGeom>
              <a:avLst/>
              <a:gdLst/>
              <a:ahLst/>
              <a:cxnLst/>
              <a:rect r="r" b="b" t="t" l="l"/>
              <a:pathLst>
                <a:path h="154633" w="1228148">
                  <a:moveTo>
                    <a:pt x="77316" y="0"/>
                  </a:moveTo>
                  <a:lnTo>
                    <a:pt x="1150832" y="0"/>
                  </a:lnTo>
                  <a:cubicBezTo>
                    <a:pt x="1193533" y="0"/>
                    <a:pt x="1228148" y="34616"/>
                    <a:pt x="1228148" y="77316"/>
                  </a:cubicBezTo>
                  <a:lnTo>
                    <a:pt x="1228148" y="77316"/>
                  </a:lnTo>
                  <a:cubicBezTo>
                    <a:pt x="1228148" y="120017"/>
                    <a:pt x="1193533" y="154633"/>
                    <a:pt x="1150832" y="154633"/>
                  </a:cubicBezTo>
                  <a:lnTo>
                    <a:pt x="77316" y="154633"/>
                  </a:lnTo>
                  <a:cubicBezTo>
                    <a:pt x="34616" y="154633"/>
                    <a:pt x="0" y="120017"/>
                    <a:pt x="0" y="77316"/>
                  </a:cubicBezTo>
                  <a:lnTo>
                    <a:pt x="0" y="77316"/>
                  </a:lnTo>
                  <a:cubicBezTo>
                    <a:pt x="0" y="34616"/>
                    <a:pt x="34616" y="0"/>
                    <a:pt x="77316" y="0"/>
                  </a:cubicBezTo>
                  <a:close/>
                </a:path>
              </a:pathLst>
            </a:custGeom>
            <a:ln w="19050" cap="rnd">
              <a:solidFill>
                <a:srgbClr val="E9480D"/>
              </a:solidFill>
              <a:prstDash val="solid"/>
              <a:round/>
            </a:ln>
          </p:spPr>
        </p:sp>
        <p:sp>
          <p:nvSpPr>
            <p:cNvPr name="TextBox 5" id="5"/>
            <p:cNvSpPr txBox="true"/>
            <p:nvPr/>
          </p:nvSpPr>
          <p:spPr>
            <a:xfrm>
              <a:off x="0" y="-85725"/>
              <a:ext cx="1228148" cy="240358"/>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4230686" y="3098413"/>
            <a:ext cx="9826629" cy="2919959"/>
          </a:xfrm>
          <a:prstGeom prst="rect">
            <a:avLst/>
          </a:prstGeom>
        </p:spPr>
        <p:txBody>
          <a:bodyPr anchor="t" rtlCol="false" tIns="0" lIns="0" bIns="0" rIns="0">
            <a:spAutoFit/>
          </a:bodyPr>
          <a:lstStyle/>
          <a:p>
            <a:pPr algn="ctr">
              <a:lnSpc>
                <a:spcPts val="20538"/>
              </a:lnSpc>
            </a:pPr>
            <a:r>
              <a:rPr lang="en-US" b="true" sz="14670">
                <a:solidFill>
                  <a:srgbClr val="242424"/>
                </a:solidFill>
                <a:latin typeface="Agrandir Grand Heavy"/>
                <a:ea typeface="Agrandir Grand Heavy"/>
                <a:cs typeface="Agrandir Grand Heavy"/>
                <a:sym typeface="Agrandir Grand Heavy"/>
              </a:rPr>
              <a:t>PITCH</a:t>
            </a:r>
          </a:p>
        </p:txBody>
      </p:sp>
      <p:sp>
        <p:nvSpPr>
          <p:cNvPr name="TextBox 7" id="7"/>
          <p:cNvSpPr txBox="true"/>
          <p:nvPr/>
        </p:nvSpPr>
        <p:spPr>
          <a:xfrm rot="-273479">
            <a:off x="5625844" y="4599739"/>
            <a:ext cx="7012091" cy="2533431"/>
          </a:xfrm>
          <a:prstGeom prst="rect">
            <a:avLst/>
          </a:prstGeom>
        </p:spPr>
        <p:txBody>
          <a:bodyPr anchor="t" rtlCol="false" tIns="0" lIns="0" bIns="0" rIns="0">
            <a:spAutoFit/>
          </a:bodyPr>
          <a:lstStyle/>
          <a:p>
            <a:pPr algn="ctr">
              <a:lnSpc>
                <a:spcPts val="20538"/>
              </a:lnSpc>
            </a:pPr>
            <a:r>
              <a:rPr lang="en-US" sz="14670">
                <a:solidFill>
                  <a:srgbClr val="E9480D"/>
                </a:solidFill>
                <a:latin typeface="Palm Club"/>
                <a:ea typeface="Palm Club"/>
                <a:cs typeface="Palm Club"/>
                <a:sym typeface="Palm Club"/>
              </a:rPr>
              <a:t>Deck</a:t>
            </a:r>
          </a:p>
        </p:txBody>
      </p:sp>
      <p:sp>
        <p:nvSpPr>
          <p:cNvPr name="TextBox 8" id="8"/>
          <p:cNvSpPr txBox="true"/>
          <p:nvPr/>
        </p:nvSpPr>
        <p:spPr>
          <a:xfrm rot="0">
            <a:off x="7349237" y="8476620"/>
            <a:ext cx="3589526" cy="395781"/>
          </a:xfrm>
          <a:prstGeom prst="rect">
            <a:avLst/>
          </a:prstGeom>
        </p:spPr>
        <p:txBody>
          <a:bodyPr anchor="t" rtlCol="false" tIns="0" lIns="0" bIns="0" rIns="0">
            <a:spAutoFit/>
          </a:bodyPr>
          <a:lstStyle/>
          <a:p>
            <a:pPr algn="ctr">
              <a:lnSpc>
                <a:spcPts val="2784"/>
              </a:lnSpc>
            </a:pPr>
            <a:r>
              <a:rPr lang="en-US" sz="1989">
                <a:solidFill>
                  <a:srgbClr val="E9480D"/>
                </a:solidFill>
                <a:latin typeface="Agrandir"/>
                <a:ea typeface="Agrandir"/>
                <a:cs typeface="Agrandir"/>
                <a:sym typeface="Agrandir"/>
              </a:rPr>
              <a:t>www.reallygreatsite.com</a:t>
            </a:r>
          </a:p>
        </p:txBody>
      </p:sp>
      <p:sp>
        <p:nvSpPr>
          <p:cNvPr name="Freeform 9" id="9"/>
          <p:cNvSpPr/>
          <p:nvPr/>
        </p:nvSpPr>
        <p:spPr>
          <a:xfrm flipH="false" flipV="false" rot="0">
            <a:off x="10938763" y="8561797"/>
            <a:ext cx="320676" cy="320676"/>
          </a:xfrm>
          <a:custGeom>
            <a:avLst/>
            <a:gdLst/>
            <a:ahLst/>
            <a:cxnLst/>
            <a:rect r="r" b="b" t="t" l="l"/>
            <a:pathLst>
              <a:path h="320676" w="320676">
                <a:moveTo>
                  <a:pt x="0" y="0"/>
                </a:moveTo>
                <a:lnTo>
                  <a:pt x="320676" y="0"/>
                </a:lnTo>
                <a:lnTo>
                  <a:pt x="320676" y="320676"/>
                </a:lnTo>
                <a:lnTo>
                  <a:pt x="0" y="3206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7028561" y="8561797"/>
            <a:ext cx="320676" cy="320676"/>
          </a:xfrm>
          <a:custGeom>
            <a:avLst/>
            <a:gdLst/>
            <a:ahLst/>
            <a:cxnLst/>
            <a:rect r="r" b="b" t="t" l="l"/>
            <a:pathLst>
              <a:path h="320676" w="320676">
                <a:moveTo>
                  <a:pt x="0" y="0"/>
                </a:moveTo>
                <a:lnTo>
                  <a:pt x="320676" y="0"/>
                </a:lnTo>
                <a:lnTo>
                  <a:pt x="320676" y="320676"/>
                </a:lnTo>
                <a:lnTo>
                  <a:pt x="0" y="3206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5926896" y="6983119"/>
            <a:ext cx="6434208" cy="424665"/>
          </a:xfrm>
          <a:prstGeom prst="rect">
            <a:avLst/>
          </a:prstGeom>
        </p:spPr>
        <p:txBody>
          <a:bodyPr anchor="t" rtlCol="false" tIns="0" lIns="0" bIns="0" rIns="0">
            <a:spAutoFit/>
          </a:bodyPr>
          <a:lstStyle/>
          <a:p>
            <a:pPr algn="ctr">
              <a:lnSpc>
                <a:spcPts val="2964"/>
              </a:lnSpc>
            </a:pPr>
            <a:r>
              <a:rPr lang="en-US" sz="2117">
                <a:solidFill>
                  <a:srgbClr val="000000"/>
                </a:solidFill>
                <a:latin typeface="Agrandir"/>
                <a:ea typeface="Agrandir"/>
                <a:cs typeface="Agrandir"/>
                <a:sym typeface="Agrandir"/>
              </a:rPr>
              <a:t>Reim</a:t>
            </a:r>
            <a:r>
              <a:rPr lang="en-US" sz="2117">
                <a:solidFill>
                  <a:srgbClr val="000000"/>
                </a:solidFill>
                <a:latin typeface="Agrandir"/>
                <a:ea typeface="Agrandir"/>
                <a:cs typeface="Agrandir"/>
                <a:sym typeface="Agrandir"/>
              </a:rPr>
              <a:t>agining the Future, One Idea at a Time</a:t>
            </a:r>
          </a:p>
        </p:txBody>
      </p:sp>
      <p:sp>
        <p:nvSpPr>
          <p:cNvPr name="TextBox 12" id="12"/>
          <p:cNvSpPr txBox="true"/>
          <p:nvPr/>
        </p:nvSpPr>
        <p:spPr>
          <a:xfrm rot="0">
            <a:off x="7535448" y="1055618"/>
            <a:ext cx="3217104" cy="328295"/>
          </a:xfrm>
          <a:prstGeom prst="rect">
            <a:avLst/>
          </a:prstGeom>
        </p:spPr>
        <p:txBody>
          <a:bodyPr anchor="t" rtlCol="false" tIns="0" lIns="0" bIns="0" rIns="0">
            <a:spAutoFit/>
          </a:bodyPr>
          <a:lstStyle/>
          <a:p>
            <a:pPr algn="ctr">
              <a:lnSpc>
                <a:spcPts val="2379"/>
              </a:lnSpc>
            </a:pPr>
            <a:r>
              <a:rPr lang="en-US" sz="1699">
                <a:solidFill>
                  <a:srgbClr val="000000"/>
                </a:solidFill>
                <a:latin typeface="Agrandir"/>
                <a:ea typeface="Agrandir"/>
                <a:cs typeface="Agrandir"/>
                <a:sym typeface="Agrandir"/>
              </a:rPr>
              <a:t>I</a:t>
            </a:r>
            <a:r>
              <a:rPr lang="en-US" sz="1699">
                <a:solidFill>
                  <a:srgbClr val="000000"/>
                </a:solidFill>
                <a:latin typeface="Agrandir"/>
                <a:ea typeface="Agrandir"/>
                <a:cs typeface="Agrandir"/>
                <a:sym typeface="Agrandir"/>
              </a:rPr>
              <a:t>NGOUDE COMPANY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969817" y="1640365"/>
            <a:ext cx="6222236" cy="7006270"/>
            <a:chOff x="0" y="0"/>
            <a:chExt cx="1638778" cy="1845273"/>
          </a:xfrm>
        </p:grpSpPr>
        <p:sp>
          <p:nvSpPr>
            <p:cNvPr name="Freeform 3" id="3"/>
            <p:cNvSpPr/>
            <p:nvPr/>
          </p:nvSpPr>
          <p:spPr>
            <a:xfrm flipH="false" flipV="false" rot="0">
              <a:off x="0" y="0"/>
              <a:ext cx="1638778" cy="1845273"/>
            </a:xfrm>
            <a:custGeom>
              <a:avLst/>
              <a:gdLst/>
              <a:ahLst/>
              <a:cxnLst/>
              <a:rect r="r" b="b" t="t" l="l"/>
              <a:pathLst>
                <a:path h="1845273" w="1638778">
                  <a:moveTo>
                    <a:pt x="31106" y="0"/>
                  </a:moveTo>
                  <a:lnTo>
                    <a:pt x="1607672" y="0"/>
                  </a:lnTo>
                  <a:cubicBezTo>
                    <a:pt x="1624851" y="0"/>
                    <a:pt x="1638778" y="13927"/>
                    <a:pt x="1638778" y="31106"/>
                  </a:cubicBezTo>
                  <a:lnTo>
                    <a:pt x="1638778" y="1814167"/>
                  </a:lnTo>
                  <a:cubicBezTo>
                    <a:pt x="1638778" y="1831346"/>
                    <a:pt x="1624851" y="1845273"/>
                    <a:pt x="1607672" y="1845273"/>
                  </a:cubicBezTo>
                  <a:lnTo>
                    <a:pt x="31106" y="1845273"/>
                  </a:lnTo>
                  <a:cubicBezTo>
                    <a:pt x="13927" y="1845273"/>
                    <a:pt x="0" y="1831346"/>
                    <a:pt x="0" y="1814167"/>
                  </a:cubicBezTo>
                  <a:lnTo>
                    <a:pt x="0" y="31106"/>
                  </a:lnTo>
                  <a:cubicBezTo>
                    <a:pt x="0" y="13927"/>
                    <a:pt x="13927" y="0"/>
                    <a:pt x="31106" y="0"/>
                  </a:cubicBezTo>
                  <a:close/>
                </a:path>
              </a:pathLst>
            </a:custGeom>
            <a:solidFill>
              <a:srgbClr val="F0F0F0"/>
            </a:solidFill>
          </p:spPr>
        </p:sp>
        <p:sp>
          <p:nvSpPr>
            <p:cNvPr name="TextBox 4" id="4"/>
            <p:cNvSpPr txBox="true"/>
            <p:nvPr/>
          </p:nvSpPr>
          <p:spPr>
            <a:xfrm>
              <a:off x="0" y="-95250"/>
              <a:ext cx="1638778" cy="1940523"/>
            </a:xfrm>
            <a:prstGeom prst="rect">
              <a:avLst/>
            </a:prstGeom>
          </p:spPr>
          <p:txBody>
            <a:bodyPr anchor="ctr" rtlCol="false" tIns="50800" lIns="50800" bIns="50800" rIns="50800"/>
            <a:lstStyle/>
            <a:p>
              <a:pPr algn="ctr">
                <a:lnSpc>
                  <a:spcPts val="2784"/>
                </a:lnSpc>
              </a:pPr>
            </a:p>
          </p:txBody>
        </p:sp>
      </p:grpSp>
      <p:grpSp>
        <p:nvGrpSpPr>
          <p:cNvPr name="Group 5" id="5"/>
          <p:cNvGrpSpPr/>
          <p:nvPr/>
        </p:nvGrpSpPr>
        <p:grpSpPr>
          <a:xfrm rot="0">
            <a:off x="9472146" y="2176193"/>
            <a:ext cx="6269753" cy="2967307"/>
            <a:chOff x="0" y="0"/>
            <a:chExt cx="1651293" cy="781513"/>
          </a:xfrm>
        </p:grpSpPr>
        <p:sp>
          <p:nvSpPr>
            <p:cNvPr name="Freeform 6" id="6"/>
            <p:cNvSpPr/>
            <p:nvPr/>
          </p:nvSpPr>
          <p:spPr>
            <a:xfrm flipH="false" flipV="false" rot="0">
              <a:off x="0" y="0"/>
              <a:ext cx="1651293" cy="781513"/>
            </a:xfrm>
            <a:custGeom>
              <a:avLst/>
              <a:gdLst/>
              <a:ahLst/>
              <a:cxnLst/>
              <a:rect r="r" b="b" t="t" l="l"/>
              <a:pathLst>
                <a:path h="781513" w="1651293">
                  <a:moveTo>
                    <a:pt x="25931" y="0"/>
                  </a:moveTo>
                  <a:lnTo>
                    <a:pt x="1625362" y="0"/>
                  </a:lnTo>
                  <a:cubicBezTo>
                    <a:pt x="1632239" y="0"/>
                    <a:pt x="1638835" y="2732"/>
                    <a:pt x="1643698" y="7595"/>
                  </a:cubicBezTo>
                  <a:cubicBezTo>
                    <a:pt x="1648561" y="12458"/>
                    <a:pt x="1651293" y="19054"/>
                    <a:pt x="1651293" y="25931"/>
                  </a:cubicBezTo>
                  <a:lnTo>
                    <a:pt x="1651293" y="755582"/>
                  </a:lnTo>
                  <a:cubicBezTo>
                    <a:pt x="1651293" y="762459"/>
                    <a:pt x="1648561" y="769055"/>
                    <a:pt x="1643698" y="773918"/>
                  </a:cubicBezTo>
                  <a:cubicBezTo>
                    <a:pt x="1638835" y="778781"/>
                    <a:pt x="1632239" y="781513"/>
                    <a:pt x="1625362" y="781513"/>
                  </a:cubicBezTo>
                  <a:lnTo>
                    <a:pt x="25931" y="781513"/>
                  </a:lnTo>
                  <a:cubicBezTo>
                    <a:pt x="19054" y="781513"/>
                    <a:pt x="12458" y="778781"/>
                    <a:pt x="7595" y="773918"/>
                  </a:cubicBezTo>
                  <a:cubicBezTo>
                    <a:pt x="2732" y="769055"/>
                    <a:pt x="0" y="762459"/>
                    <a:pt x="0" y="755582"/>
                  </a:cubicBezTo>
                  <a:lnTo>
                    <a:pt x="0" y="25931"/>
                  </a:lnTo>
                  <a:cubicBezTo>
                    <a:pt x="0" y="19054"/>
                    <a:pt x="2732" y="12458"/>
                    <a:pt x="7595" y="7595"/>
                  </a:cubicBezTo>
                  <a:cubicBezTo>
                    <a:pt x="12458" y="2732"/>
                    <a:pt x="19054" y="0"/>
                    <a:pt x="25931" y="0"/>
                  </a:cubicBezTo>
                  <a:close/>
                </a:path>
              </a:pathLst>
            </a:custGeom>
            <a:solidFill>
              <a:srgbClr val="E9480D"/>
            </a:solidFill>
          </p:spPr>
        </p:sp>
        <p:sp>
          <p:nvSpPr>
            <p:cNvPr name="TextBox 7" id="7"/>
            <p:cNvSpPr txBox="true"/>
            <p:nvPr/>
          </p:nvSpPr>
          <p:spPr>
            <a:xfrm>
              <a:off x="0" y="-95250"/>
              <a:ext cx="1651293" cy="876763"/>
            </a:xfrm>
            <a:prstGeom prst="rect">
              <a:avLst/>
            </a:prstGeom>
          </p:spPr>
          <p:txBody>
            <a:bodyPr anchor="ctr" rtlCol="false" tIns="50800" lIns="50800" bIns="50800" rIns="50800"/>
            <a:lstStyle/>
            <a:p>
              <a:pPr algn="ctr">
                <a:lnSpc>
                  <a:spcPts val="2784"/>
                </a:lnSpc>
              </a:pPr>
            </a:p>
          </p:txBody>
        </p:sp>
      </p:grpSp>
      <p:sp>
        <p:nvSpPr>
          <p:cNvPr name="TextBox 8" id="8"/>
          <p:cNvSpPr txBox="true"/>
          <p:nvPr/>
        </p:nvSpPr>
        <p:spPr>
          <a:xfrm rot="0">
            <a:off x="9969817" y="3568896"/>
            <a:ext cx="1872556" cy="422474"/>
          </a:xfrm>
          <a:prstGeom prst="rect">
            <a:avLst/>
          </a:prstGeom>
        </p:spPr>
        <p:txBody>
          <a:bodyPr anchor="t" rtlCol="false" tIns="0" lIns="0" bIns="0" rIns="0">
            <a:spAutoFit/>
          </a:bodyPr>
          <a:lstStyle/>
          <a:p>
            <a:pPr algn="l">
              <a:lnSpc>
                <a:spcPts val="2964"/>
              </a:lnSpc>
            </a:pPr>
            <a:r>
              <a:rPr lang="en-US" sz="2117" b="true">
                <a:solidFill>
                  <a:srgbClr val="FFFFFF"/>
                </a:solidFill>
                <a:latin typeface="Agrandir Bold"/>
                <a:ea typeface="Agrandir Bold"/>
                <a:cs typeface="Agrandir Bold"/>
                <a:sym typeface="Agrandir Bold"/>
              </a:rPr>
              <a:t>PROBLEM</a:t>
            </a:r>
          </a:p>
        </p:txBody>
      </p:sp>
      <p:sp>
        <p:nvSpPr>
          <p:cNvPr name="AutoShape 9" id="9"/>
          <p:cNvSpPr/>
          <p:nvPr/>
        </p:nvSpPr>
        <p:spPr>
          <a:xfrm>
            <a:off x="11823323" y="3685538"/>
            <a:ext cx="0" cy="238301"/>
          </a:xfrm>
          <a:prstGeom prst="line">
            <a:avLst/>
          </a:prstGeom>
          <a:ln cap="flat" w="19050">
            <a:solidFill>
              <a:srgbClr val="FFFFFF"/>
            </a:solidFill>
            <a:prstDash val="solid"/>
            <a:headEnd type="none" len="sm" w="sm"/>
            <a:tailEnd type="none" len="sm" w="sm"/>
          </a:ln>
        </p:spPr>
      </p:sp>
      <p:sp>
        <p:nvSpPr>
          <p:cNvPr name="Freeform 10" id="10"/>
          <p:cNvSpPr/>
          <p:nvPr/>
        </p:nvSpPr>
        <p:spPr>
          <a:xfrm flipH="false" flipV="false" rot="0">
            <a:off x="9969817" y="2636937"/>
            <a:ext cx="979139" cy="804674"/>
          </a:xfrm>
          <a:custGeom>
            <a:avLst/>
            <a:gdLst/>
            <a:ahLst/>
            <a:cxnLst/>
            <a:rect r="r" b="b" t="t" l="l"/>
            <a:pathLst>
              <a:path h="804674" w="979139">
                <a:moveTo>
                  <a:pt x="0" y="0"/>
                </a:moveTo>
                <a:lnTo>
                  <a:pt x="979139" y="0"/>
                </a:lnTo>
                <a:lnTo>
                  <a:pt x="979139" y="804674"/>
                </a:lnTo>
                <a:lnTo>
                  <a:pt x="0" y="8046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1" id="11"/>
          <p:cNvGrpSpPr/>
          <p:nvPr/>
        </p:nvGrpSpPr>
        <p:grpSpPr>
          <a:xfrm rot="0">
            <a:off x="9472146" y="5391150"/>
            <a:ext cx="6269753" cy="2967307"/>
            <a:chOff x="0" y="0"/>
            <a:chExt cx="1651293" cy="781513"/>
          </a:xfrm>
        </p:grpSpPr>
        <p:sp>
          <p:nvSpPr>
            <p:cNvPr name="Freeform 12" id="12"/>
            <p:cNvSpPr/>
            <p:nvPr/>
          </p:nvSpPr>
          <p:spPr>
            <a:xfrm flipH="false" flipV="false" rot="0">
              <a:off x="0" y="0"/>
              <a:ext cx="1651293" cy="781513"/>
            </a:xfrm>
            <a:custGeom>
              <a:avLst/>
              <a:gdLst/>
              <a:ahLst/>
              <a:cxnLst/>
              <a:rect r="r" b="b" t="t" l="l"/>
              <a:pathLst>
                <a:path h="781513" w="1651293">
                  <a:moveTo>
                    <a:pt x="25931" y="0"/>
                  </a:moveTo>
                  <a:lnTo>
                    <a:pt x="1625362" y="0"/>
                  </a:lnTo>
                  <a:cubicBezTo>
                    <a:pt x="1632239" y="0"/>
                    <a:pt x="1638835" y="2732"/>
                    <a:pt x="1643698" y="7595"/>
                  </a:cubicBezTo>
                  <a:cubicBezTo>
                    <a:pt x="1648561" y="12458"/>
                    <a:pt x="1651293" y="19054"/>
                    <a:pt x="1651293" y="25931"/>
                  </a:cubicBezTo>
                  <a:lnTo>
                    <a:pt x="1651293" y="755582"/>
                  </a:lnTo>
                  <a:cubicBezTo>
                    <a:pt x="1651293" y="762459"/>
                    <a:pt x="1648561" y="769055"/>
                    <a:pt x="1643698" y="773918"/>
                  </a:cubicBezTo>
                  <a:cubicBezTo>
                    <a:pt x="1638835" y="778781"/>
                    <a:pt x="1632239" y="781513"/>
                    <a:pt x="1625362" y="781513"/>
                  </a:cubicBezTo>
                  <a:lnTo>
                    <a:pt x="25931" y="781513"/>
                  </a:lnTo>
                  <a:cubicBezTo>
                    <a:pt x="19054" y="781513"/>
                    <a:pt x="12458" y="778781"/>
                    <a:pt x="7595" y="773918"/>
                  </a:cubicBezTo>
                  <a:cubicBezTo>
                    <a:pt x="2732" y="769055"/>
                    <a:pt x="0" y="762459"/>
                    <a:pt x="0" y="755582"/>
                  </a:cubicBezTo>
                  <a:lnTo>
                    <a:pt x="0" y="25931"/>
                  </a:lnTo>
                  <a:cubicBezTo>
                    <a:pt x="0" y="19054"/>
                    <a:pt x="2732" y="12458"/>
                    <a:pt x="7595" y="7595"/>
                  </a:cubicBezTo>
                  <a:cubicBezTo>
                    <a:pt x="12458" y="2732"/>
                    <a:pt x="19054" y="0"/>
                    <a:pt x="25931" y="0"/>
                  </a:cubicBezTo>
                  <a:close/>
                </a:path>
              </a:pathLst>
            </a:custGeom>
            <a:solidFill>
              <a:srgbClr val="E9480D"/>
            </a:solidFill>
          </p:spPr>
        </p:sp>
        <p:sp>
          <p:nvSpPr>
            <p:cNvPr name="TextBox 13" id="13"/>
            <p:cNvSpPr txBox="true"/>
            <p:nvPr/>
          </p:nvSpPr>
          <p:spPr>
            <a:xfrm>
              <a:off x="0" y="-95250"/>
              <a:ext cx="1651293" cy="876763"/>
            </a:xfrm>
            <a:prstGeom prst="rect">
              <a:avLst/>
            </a:prstGeom>
          </p:spPr>
          <p:txBody>
            <a:bodyPr anchor="ctr" rtlCol="false" tIns="50800" lIns="50800" bIns="50800" rIns="50800"/>
            <a:lstStyle/>
            <a:p>
              <a:pPr algn="ctr">
                <a:lnSpc>
                  <a:spcPts val="2784"/>
                </a:lnSpc>
              </a:pPr>
            </a:p>
          </p:txBody>
        </p:sp>
      </p:grpSp>
      <p:sp>
        <p:nvSpPr>
          <p:cNvPr name="TextBox 14" id="14"/>
          <p:cNvSpPr txBox="true"/>
          <p:nvPr/>
        </p:nvSpPr>
        <p:spPr>
          <a:xfrm rot="0">
            <a:off x="9969817" y="6879103"/>
            <a:ext cx="1872556" cy="563751"/>
          </a:xfrm>
          <a:prstGeom prst="rect">
            <a:avLst/>
          </a:prstGeom>
        </p:spPr>
        <p:txBody>
          <a:bodyPr anchor="t" rtlCol="false" tIns="0" lIns="0" bIns="0" rIns="0">
            <a:spAutoFit/>
          </a:bodyPr>
          <a:lstStyle/>
          <a:p>
            <a:pPr algn="l">
              <a:lnSpc>
                <a:spcPts val="1926"/>
              </a:lnSpc>
            </a:pPr>
            <a:r>
              <a:rPr lang="en-US" sz="2117" b="true">
                <a:solidFill>
                  <a:srgbClr val="FFFFFF"/>
                </a:solidFill>
                <a:latin typeface="Agrandir Bold"/>
                <a:ea typeface="Agrandir Bold"/>
                <a:cs typeface="Agrandir Bold"/>
                <a:sym typeface="Agrandir Bold"/>
              </a:rPr>
              <a:t>MARKET POTENTIAL</a:t>
            </a:r>
          </a:p>
        </p:txBody>
      </p:sp>
      <p:sp>
        <p:nvSpPr>
          <p:cNvPr name="AutoShape 15" id="15"/>
          <p:cNvSpPr/>
          <p:nvPr/>
        </p:nvSpPr>
        <p:spPr>
          <a:xfrm>
            <a:off x="11823323" y="6900495"/>
            <a:ext cx="0" cy="458342"/>
          </a:xfrm>
          <a:prstGeom prst="line">
            <a:avLst/>
          </a:prstGeom>
          <a:ln cap="flat" w="19050">
            <a:solidFill>
              <a:srgbClr val="FFFFFF"/>
            </a:solidFill>
            <a:prstDash val="solid"/>
            <a:headEnd type="none" len="sm" w="sm"/>
            <a:tailEnd type="none" len="sm" w="sm"/>
          </a:ln>
        </p:spPr>
      </p:sp>
      <p:sp>
        <p:nvSpPr>
          <p:cNvPr name="Freeform 16" id="16"/>
          <p:cNvSpPr/>
          <p:nvPr/>
        </p:nvSpPr>
        <p:spPr>
          <a:xfrm flipH="false" flipV="false" rot="0">
            <a:off x="9969817" y="5831891"/>
            <a:ext cx="761088" cy="801913"/>
          </a:xfrm>
          <a:custGeom>
            <a:avLst/>
            <a:gdLst/>
            <a:ahLst/>
            <a:cxnLst/>
            <a:rect r="r" b="b" t="t" l="l"/>
            <a:pathLst>
              <a:path h="801913" w="761088">
                <a:moveTo>
                  <a:pt x="0" y="0"/>
                </a:moveTo>
                <a:lnTo>
                  <a:pt x="761088" y="0"/>
                </a:lnTo>
                <a:lnTo>
                  <a:pt x="761088" y="801913"/>
                </a:lnTo>
                <a:lnTo>
                  <a:pt x="0" y="8019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635757" y="4528249"/>
            <a:ext cx="7508243"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A PROBLEM WORTH SOLVING</a:t>
            </a:r>
          </a:p>
        </p:txBody>
      </p:sp>
      <p:sp>
        <p:nvSpPr>
          <p:cNvPr name="TextBox 18" id="18"/>
          <p:cNvSpPr txBox="true"/>
          <p:nvPr/>
        </p:nvSpPr>
        <p:spPr>
          <a:xfrm rot="0">
            <a:off x="1635757" y="3932307"/>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01</a:t>
            </a:r>
          </a:p>
        </p:txBody>
      </p:sp>
      <p:sp>
        <p:nvSpPr>
          <p:cNvPr name="TextBox 19" id="19"/>
          <p:cNvSpPr txBox="true"/>
          <p:nvPr/>
        </p:nvSpPr>
        <p:spPr>
          <a:xfrm rot="0">
            <a:off x="12369436" y="3583647"/>
            <a:ext cx="2916183" cy="121412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consectetur adipiscing elit, sed do eiusmod tempor incididunt ut la.</a:t>
            </a:r>
          </a:p>
        </p:txBody>
      </p:sp>
      <p:sp>
        <p:nvSpPr>
          <p:cNvPr name="TextBox 20" id="20"/>
          <p:cNvSpPr txBox="true"/>
          <p:nvPr/>
        </p:nvSpPr>
        <p:spPr>
          <a:xfrm rot="0">
            <a:off x="12369436" y="2444214"/>
            <a:ext cx="2916183" cy="278765"/>
          </a:xfrm>
          <a:prstGeom prst="rect">
            <a:avLst/>
          </a:prstGeom>
        </p:spPr>
        <p:txBody>
          <a:bodyPr anchor="t" rtlCol="false" tIns="0" lIns="0" bIns="0" rIns="0">
            <a:spAutoFit/>
          </a:bodyPr>
          <a:lstStyle/>
          <a:p>
            <a:pPr algn="r">
              <a:lnSpc>
                <a:spcPts val="1960"/>
              </a:lnSpc>
            </a:pPr>
            <a:r>
              <a:rPr lang="en-US" sz="1400">
                <a:solidFill>
                  <a:srgbClr val="FFB093"/>
                </a:solidFill>
                <a:latin typeface="Agrandir"/>
                <a:ea typeface="Agrandir"/>
                <a:cs typeface="Agrandir"/>
                <a:sym typeface="Agrandir"/>
              </a:rPr>
              <a:t>12 JUNE 2030</a:t>
            </a:r>
          </a:p>
        </p:txBody>
      </p:sp>
      <p:sp>
        <p:nvSpPr>
          <p:cNvPr name="TextBox 21" id="21"/>
          <p:cNvSpPr txBox="true"/>
          <p:nvPr/>
        </p:nvSpPr>
        <p:spPr>
          <a:xfrm rot="0">
            <a:off x="12369436" y="6798603"/>
            <a:ext cx="2916183" cy="121412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consectetur adipiscing elit, sed do eiusmod tempor incididunt ut la.</a:t>
            </a:r>
          </a:p>
        </p:txBody>
      </p:sp>
      <p:sp>
        <p:nvSpPr>
          <p:cNvPr name="TextBox 22" id="22"/>
          <p:cNvSpPr txBox="true"/>
          <p:nvPr/>
        </p:nvSpPr>
        <p:spPr>
          <a:xfrm rot="0">
            <a:off x="12369436" y="5659171"/>
            <a:ext cx="2916183" cy="278765"/>
          </a:xfrm>
          <a:prstGeom prst="rect">
            <a:avLst/>
          </a:prstGeom>
        </p:spPr>
        <p:txBody>
          <a:bodyPr anchor="t" rtlCol="false" tIns="0" lIns="0" bIns="0" rIns="0">
            <a:spAutoFit/>
          </a:bodyPr>
          <a:lstStyle/>
          <a:p>
            <a:pPr algn="r">
              <a:lnSpc>
                <a:spcPts val="1960"/>
              </a:lnSpc>
            </a:pPr>
            <a:r>
              <a:rPr lang="en-US" sz="1400">
                <a:solidFill>
                  <a:srgbClr val="FFB093"/>
                </a:solidFill>
                <a:latin typeface="Agrandir"/>
                <a:ea typeface="Agrandir"/>
                <a:cs typeface="Agrandir"/>
                <a:sym typeface="Agrandir"/>
              </a:rPr>
              <a:t>12 JUNE 2030</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676359">
            <a:off x="-227560" y="455732"/>
            <a:ext cx="10474737" cy="14625104"/>
          </a:xfrm>
          <a:custGeom>
            <a:avLst/>
            <a:gdLst/>
            <a:ahLst/>
            <a:cxnLst/>
            <a:rect r="r" b="b" t="t" l="l"/>
            <a:pathLst>
              <a:path h="14625104" w="10474737">
                <a:moveTo>
                  <a:pt x="0" y="0"/>
                </a:moveTo>
                <a:lnTo>
                  <a:pt x="10474737" y="0"/>
                </a:lnTo>
                <a:lnTo>
                  <a:pt x="10474737"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3310149" y="4670607"/>
            <a:ext cx="11667702" cy="4128508"/>
            <a:chOff x="0" y="0"/>
            <a:chExt cx="3072975" cy="1087344"/>
          </a:xfrm>
        </p:grpSpPr>
        <p:sp>
          <p:nvSpPr>
            <p:cNvPr name="Freeform 4" id="4"/>
            <p:cNvSpPr/>
            <p:nvPr/>
          </p:nvSpPr>
          <p:spPr>
            <a:xfrm flipH="false" flipV="false" rot="0">
              <a:off x="0" y="0"/>
              <a:ext cx="3072975" cy="1087344"/>
            </a:xfrm>
            <a:custGeom>
              <a:avLst/>
              <a:gdLst/>
              <a:ahLst/>
              <a:cxnLst/>
              <a:rect r="r" b="b" t="t" l="l"/>
              <a:pathLst>
                <a:path h="1087344" w="3072975">
                  <a:moveTo>
                    <a:pt x="16588" y="0"/>
                  </a:moveTo>
                  <a:lnTo>
                    <a:pt x="3056387" y="0"/>
                  </a:lnTo>
                  <a:cubicBezTo>
                    <a:pt x="3060786" y="0"/>
                    <a:pt x="3065006" y="1748"/>
                    <a:pt x="3068116" y="4859"/>
                  </a:cubicBezTo>
                  <a:cubicBezTo>
                    <a:pt x="3071227" y="7970"/>
                    <a:pt x="3072975" y="12189"/>
                    <a:pt x="3072975" y="16588"/>
                  </a:cubicBezTo>
                  <a:lnTo>
                    <a:pt x="3072975" y="1070755"/>
                  </a:lnTo>
                  <a:cubicBezTo>
                    <a:pt x="3072975" y="1075155"/>
                    <a:pt x="3071227" y="1079374"/>
                    <a:pt x="3068116" y="1082485"/>
                  </a:cubicBezTo>
                  <a:cubicBezTo>
                    <a:pt x="3065006" y="1085596"/>
                    <a:pt x="3060786" y="1087344"/>
                    <a:pt x="3056387" y="1087344"/>
                  </a:cubicBezTo>
                  <a:lnTo>
                    <a:pt x="16588" y="1087344"/>
                  </a:lnTo>
                  <a:cubicBezTo>
                    <a:pt x="12189" y="1087344"/>
                    <a:pt x="7970" y="1085596"/>
                    <a:pt x="4859" y="1082485"/>
                  </a:cubicBezTo>
                  <a:cubicBezTo>
                    <a:pt x="1748" y="1079374"/>
                    <a:pt x="0" y="1075155"/>
                    <a:pt x="0" y="1070755"/>
                  </a:cubicBezTo>
                  <a:lnTo>
                    <a:pt x="0" y="16588"/>
                  </a:lnTo>
                  <a:cubicBezTo>
                    <a:pt x="0" y="12189"/>
                    <a:pt x="1748" y="7970"/>
                    <a:pt x="4859" y="4859"/>
                  </a:cubicBezTo>
                  <a:cubicBezTo>
                    <a:pt x="7970" y="1748"/>
                    <a:pt x="12189" y="0"/>
                    <a:pt x="16588" y="0"/>
                  </a:cubicBezTo>
                  <a:close/>
                </a:path>
              </a:pathLst>
            </a:custGeom>
            <a:solidFill>
              <a:srgbClr val="F0F0F0"/>
            </a:solidFill>
          </p:spPr>
        </p:sp>
        <p:sp>
          <p:nvSpPr>
            <p:cNvPr name="TextBox 5" id="5"/>
            <p:cNvSpPr txBox="true"/>
            <p:nvPr/>
          </p:nvSpPr>
          <p:spPr>
            <a:xfrm>
              <a:off x="0" y="-95250"/>
              <a:ext cx="3072975" cy="1182594"/>
            </a:xfrm>
            <a:prstGeom prst="rect">
              <a:avLst/>
            </a:prstGeom>
          </p:spPr>
          <p:txBody>
            <a:bodyPr anchor="ctr" rtlCol="false" tIns="50800" lIns="50800" bIns="50800" rIns="50800"/>
            <a:lstStyle/>
            <a:p>
              <a:pPr algn="ctr">
                <a:lnSpc>
                  <a:spcPts val="2784"/>
                </a:lnSpc>
              </a:pPr>
            </a:p>
          </p:txBody>
        </p:sp>
      </p:grpSp>
      <p:grpSp>
        <p:nvGrpSpPr>
          <p:cNvPr name="Group 6" id="6"/>
          <p:cNvGrpSpPr/>
          <p:nvPr/>
        </p:nvGrpSpPr>
        <p:grpSpPr>
          <a:xfrm rot="0">
            <a:off x="2116269" y="2906255"/>
            <a:ext cx="6902698" cy="2803564"/>
            <a:chOff x="0" y="0"/>
            <a:chExt cx="1817995" cy="738387"/>
          </a:xfrm>
        </p:grpSpPr>
        <p:sp>
          <p:nvSpPr>
            <p:cNvPr name="Freeform 7" id="7"/>
            <p:cNvSpPr/>
            <p:nvPr/>
          </p:nvSpPr>
          <p:spPr>
            <a:xfrm flipH="false" flipV="false" rot="0">
              <a:off x="0" y="0"/>
              <a:ext cx="1817994" cy="738387"/>
            </a:xfrm>
            <a:custGeom>
              <a:avLst/>
              <a:gdLst/>
              <a:ahLst/>
              <a:cxnLst/>
              <a:rect r="r" b="b" t="t" l="l"/>
              <a:pathLst>
                <a:path h="738387" w="1817994">
                  <a:moveTo>
                    <a:pt x="32526" y="0"/>
                  </a:moveTo>
                  <a:lnTo>
                    <a:pt x="1785469" y="0"/>
                  </a:lnTo>
                  <a:cubicBezTo>
                    <a:pt x="1803432" y="0"/>
                    <a:pt x="1817994" y="14562"/>
                    <a:pt x="1817994" y="32526"/>
                  </a:cubicBezTo>
                  <a:lnTo>
                    <a:pt x="1817994" y="705861"/>
                  </a:lnTo>
                  <a:cubicBezTo>
                    <a:pt x="1817994" y="723825"/>
                    <a:pt x="1803432" y="738387"/>
                    <a:pt x="1785469" y="738387"/>
                  </a:cubicBezTo>
                  <a:lnTo>
                    <a:pt x="32526" y="738387"/>
                  </a:lnTo>
                  <a:cubicBezTo>
                    <a:pt x="14562" y="738387"/>
                    <a:pt x="0" y="723825"/>
                    <a:pt x="0" y="705861"/>
                  </a:cubicBezTo>
                  <a:lnTo>
                    <a:pt x="0" y="32526"/>
                  </a:lnTo>
                  <a:cubicBezTo>
                    <a:pt x="0" y="14562"/>
                    <a:pt x="14562" y="0"/>
                    <a:pt x="32526" y="0"/>
                  </a:cubicBezTo>
                  <a:close/>
                </a:path>
              </a:pathLst>
            </a:custGeom>
            <a:solidFill>
              <a:srgbClr val="E9480D"/>
            </a:solidFill>
          </p:spPr>
        </p:sp>
        <p:sp>
          <p:nvSpPr>
            <p:cNvPr name="TextBox 8" id="8"/>
            <p:cNvSpPr txBox="true"/>
            <p:nvPr/>
          </p:nvSpPr>
          <p:spPr>
            <a:xfrm>
              <a:off x="0" y="-95250"/>
              <a:ext cx="1817995" cy="833637"/>
            </a:xfrm>
            <a:prstGeom prst="rect">
              <a:avLst/>
            </a:prstGeom>
          </p:spPr>
          <p:txBody>
            <a:bodyPr anchor="ctr" rtlCol="false" tIns="50800" lIns="50800" bIns="50800" rIns="50800"/>
            <a:lstStyle/>
            <a:p>
              <a:pPr algn="ctr">
                <a:lnSpc>
                  <a:spcPts val="2784"/>
                </a:lnSpc>
              </a:pPr>
            </a:p>
          </p:txBody>
        </p:sp>
      </p:grpSp>
      <p:sp>
        <p:nvSpPr>
          <p:cNvPr name="Freeform 9" id="9"/>
          <p:cNvSpPr/>
          <p:nvPr/>
        </p:nvSpPr>
        <p:spPr>
          <a:xfrm flipH="false" flipV="false" rot="0">
            <a:off x="2735437" y="3482757"/>
            <a:ext cx="1033592" cy="1020437"/>
          </a:xfrm>
          <a:custGeom>
            <a:avLst/>
            <a:gdLst/>
            <a:ahLst/>
            <a:cxnLst/>
            <a:rect r="r" b="b" t="t" l="l"/>
            <a:pathLst>
              <a:path h="1020437" w="1033592">
                <a:moveTo>
                  <a:pt x="0" y="0"/>
                </a:moveTo>
                <a:lnTo>
                  <a:pt x="1033592" y="0"/>
                </a:lnTo>
                <a:lnTo>
                  <a:pt x="1033592" y="1020437"/>
                </a:lnTo>
                <a:lnTo>
                  <a:pt x="0" y="10204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2735437" y="4635391"/>
            <a:ext cx="2805317" cy="741299"/>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DEVELOPING BUSINESS</a:t>
            </a:r>
          </a:p>
        </p:txBody>
      </p:sp>
      <p:sp>
        <p:nvSpPr>
          <p:cNvPr name="AutoShape 11" id="11"/>
          <p:cNvSpPr/>
          <p:nvPr/>
        </p:nvSpPr>
        <p:spPr>
          <a:xfrm>
            <a:off x="5463917" y="4670607"/>
            <a:ext cx="0" cy="706083"/>
          </a:xfrm>
          <a:prstGeom prst="line">
            <a:avLst/>
          </a:prstGeom>
          <a:ln cap="flat" w="19050">
            <a:solidFill>
              <a:srgbClr val="FFFFFF"/>
            </a:solidFill>
            <a:prstDash val="solid"/>
            <a:headEnd type="none" len="sm" w="sm"/>
            <a:tailEnd type="none" len="sm" w="sm"/>
          </a:ln>
        </p:spPr>
      </p:sp>
      <p:grpSp>
        <p:nvGrpSpPr>
          <p:cNvPr name="Group 12" id="12"/>
          <p:cNvGrpSpPr/>
          <p:nvPr/>
        </p:nvGrpSpPr>
        <p:grpSpPr>
          <a:xfrm rot="0">
            <a:off x="9269033" y="2906255"/>
            <a:ext cx="6902698" cy="2803564"/>
            <a:chOff x="0" y="0"/>
            <a:chExt cx="1817995" cy="738387"/>
          </a:xfrm>
        </p:grpSpPr>
        <p:sp>
          <p:nvSpPr>
            <p:cNvPr name="Freeform 13" id="13"/>
            <p:cNvSpPr/>
            <p:nvPr/>
          </p:nvSpPr>
          <p:spPr>
            <a:xfrm flipH="false" flipV="false" rot="0">
              <a:off x="0" y="0"/>
              <a:ext cx="1817994" cy="738387"/>
            </a:xfrm>
            <a:custGeom>
              <a:avLst/>
              <a:gdLst/>
              <a:ahLst/>
              <a:cxnLst/>
              <a:rect r="r" b="b" t="t" l="l"/>
              <a:pathLst>
                <a:path h="738387" w="1817994">
                  <a:moveTo>
                    <a:pt x="32526" y="0"/>
                  </a:moveTo>
                  <a:lnTo>
                    <a:pt x="1785469" y="0"/>
                  </a:lnTo>
                  <a:cubicBezTo>
                    <a:pt x="1803432" y="0"/>
                    <a:pt x="1817994" y="14562"/>
                    <a:pt x="1817994" y="32526"/>
                  </a:cubicBezTo>
                  <a:lnTo>
                    <a:pt x="1817994" y="705861"/>
                  </a:lnTo>
                  <a:cubicBezTo>
                    <a:pt x="1817994" y="723825"/>
                    <a:pt x="1803432" y="738387"/>
                    <a:pt x="1785469" y="738387"/>
                  </a:cubicBezTo>
                  <a:lnTo>
                    <a:pt x="32526" y="738387"/>
                  </a:lnTo>
                  <a:cubicBezTo>
                    <a:pt x="14562" y="738387"/>
                    <a:pt x="0" y="723825"/>
                    <a:pt x="0" y="705861"/>
                  </a:cubicBezTo>
                  <a:lnTo>
                    <a:pt x="0" y="32526"/>
                  </a:lnTo>
                  <a:cubicBezTo>
                    <a:pt x="0" y="14562"/>
                    <a:pt x="14562" y="0"/>
                    <a:pt x="32526" y="0"/>
                  </a:cubicBezTo>
                  <a:close/>
                </a:path>
              </a:pathLst>
            </a:custGeom>
            <a:solidFill>
              <a:srgbClr val="E9480D"/>
            </a:solidFill>
          </p:spPr>
        </p:sp>
        <p:sp>
          <p:nvSpPr>
            <p:cNvPr name="TextBox 14" id="14"/>
            <p:cNvSpPr txBox="true"/>
            <p:nvPr/>
          </p:nvSpPr>
          <p:spPr>
            <a:xfrm>
              <a:off x="0" y="-95250"/>
              <a:ext cx="1817995" cy="833637"/>
            </a:xfrm>
            <a:prstGeom prst="rect">
              <a:avLst/>
            </a:prstGeom>
          </p:spPr>
          <p:txBody>
            <a:bodyPr anchor="ctr" rtlCol="false" tIns="50800" lIns="50800" bIns="50800" rIns="50800"/>
            <a:lstStyle/>
            <a:p>
              <a:pPr algn="ctr">
                <a:lnSpc>
                  <a:spcPts val="2784"/>
                </a:lnSpc>
              </a:pPr>
            </a:p>
          </p:txBody>
        </p:sp>
      </p:grpSp>
      <p:sp>
        <p:nvSpPr>
          <p:cNvPr name="Freeform 15" id="15"/>
          <p:cNvSpPr/>
          <p:nvPr/>
        </p:nvSpPr>
        <p:spPr>
          <a:xfrm flipH="false" flipV="false" rot="0">
            <a:off x="9888201" y="3482757"/>
            <a:ext cx="1111367" cy="1020437"/>
          </a:xfrm>
          <a:custGeom>
            <a:avLst/>
            <a:gdLst/>
            <a:ahLst/>
            <a:cxnLst/>
            <a:rect r="r" b="b" t="t" l="l"/>
            <a:pathLst>
              <a:path h="1020437" w="1111367">
                <a:moveTo>
                  <a:pt x="0" y="0"/>
                </a:moveTo>
                <a:lnTo>
                  <a:pt x="1111367" y="0"/>
                </a:lnTo>
                <a:lnTo>
                  <a:pt x="1111367" y="1020437"/>
                </a:lnTo>
                <a:lnTo>
                  <a:pt x="0" y="102043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6" id="16"/>
          <p:cNvGrpSpPr/>
          <p:nvPr/>
        </p:nvGrpSpPr>
        <p:grpSpPr>
          <a:xfrm rot="0">
            <a:off x="2116269" y="5947944"/>
            <a:ext cx="6902698" cy="3291401"/>
            <a:chOff x="0" y="0"/>
            <a:chExt cx="1069409" cy="509924"/>
          </a:xfrm>
        </p:grpSpPr>
        <p:sp>
          <p:nvSpPr>
            <p:cNvPr name="Freeform 17" id="17"/>
            <p:cNvSpPr/>
            <p:nvPr/>
          </p:nvSpPr>
          <p:spPr>
            <a:xfrm flipH="false" flipV="false" rot="0">
              <a:off x="0" y="0"/>
              <a:ext cx="1069409" cy="509924"/>
            </a:xfrm>
            <a:custGeom>
              <a:avLst/>
              <a:gdLst/>
              <a:ahLst/>
              <a:cxnLst/>
              <a:rect r="r" b="b" t="t" l="l"/>
              <a:pathLst>
                <a:path h="509924" w="1069409">
                  <a:moveTo>
                    <a:pt x="25796" y="0"/>
                  </a:moveTo>
                  <a:lnTo>
                    <a:pt x="1043612" y="0"/>
                  </a:lnTo>
                  <a:cubicBezTo>
                    <a:pt x="1050454" y="0"/>
                    <a:pt x="1057015" y="2718"/>
                    <a:pt x="1061853" y="7556"/>
                  </a:cubicBezTo>
                  <a:cubicBezTo>
                    <a:pt x="1066691" y="12393"/>
                    <a:pt x="1069409" y="18955"/>
                    <a:pt x="1069409" y="25796"/>
                  </a:cubicBezTo>
                  <a:lnTo>
                    <a:pt x="1069409" y="484128"/>
                  </a:lnTo>
                  <a:cubicBezTo>
                    <a:pt x="1069409" y="490969"/>
                    <a:pt x="1066691" y="497531"/>
                    <a:pt x="1061853" y="502369"/>
                  </a:cubicBezTo>
                  <a:cubicBezTo>
                    <a:pt x="1057015" y="507206"/>
                    <a:pt x="1050454" y="509924"/>
                    <a:pt x="1043612" y="509924"/>
                  </a:cubicBezTo>
                  <a:lnTo>
                    <a:pt x="25796" y="509924"/>
                  </a:lnTo>
                  <a:cubicBezTo>
                    <a:pt x="18955" y="509924"/>
                    <a:pt x="12393" y="507206"/>
                    <a:pt x="7556" y="502369"/>
                  </a:cubicBezTo>
                  <a:cubicBezTo>
                    <a:pt x="2718" y="497531"/>
                    <a:pt x="0" y="490969"/>
                    <a:pt x="0" y="484128"/>
                  </a:cubicBezTo>
                  <a:lnTo>
                    <a:pt x="0" y="25796"/>
                  </a:lnTo>
                  <a:cubicBezTo>
                    <a:pt x="0" y="18955"/>
                    <a:pt x="2718" y="12393"/>
                    <a:pt x="7556" y="7556"/>
                  </a:cubicBezTo>
                  <a:cubicBezTo>
                    <a:pt x="12393" y="2718"/>
                    <a:pt x="18955" y="0"/>
                    <a:pt x="25796" y="0"/>
                  </a:cubicBezTo>
                  <a:close/>
                </a:path>
              </a:pathLst>
            </a:custGeom>
            <a:blipFill>
              <a:blip r:embed="rId8"/>
              <a:stretch>
                <a:fillRect l="0" t="-19906" r="0" b="-19906"/>
              </a:stretch>
            </a:blipFill>
          </p:spPr>
        </p:sp>
      </p:grpSp>
      <p:sp>
        <p:nvSpPr>
          <p:cNvPr name="TextBox 18" id="18"/>
          <p:cNvSpPr txBox="true"/>
          <p:nvPr/>
        </p:nvSpPr>
        <p:spPr>
          <a:xfrm rot="0">
            <a:off x="5389878" y="1500817"/>
            <a:ext cx="7508243" cy="678052"/>
          </a:xfrm>
          <a:prstGeom prst="rect">
            <a:avLst/>
          </a:prstGeom>
        </p:spPr>
        <p:txBody>
          <a:bodyPr anchor="t" rtlCol="false" tIns="0" lIns="0" bIns="0" rIns="0">
            <a:spAutoFit/>
          </a:bodyPr>
          <a:lstStyle/>
          <a:p>
            <a:pPr algn="ctr">
              <a:lnSpc>
                <a:spcPts val="4170"/>
              </a:lnSpc>
            </a:pPr>
            <a:r>
              <a:rPr lang="en-US" b="true" sz="4299">
                <a:solidFill>
                  <a:srgbClr val="242424"/>
                </a:solidFill>
                <a:latin typeface="Agrandir Grand Heavy"/>
                <a:ea typeface="Agrandir Grand Heavy"/>
                <a:cs typeface="Agrandir Grand Heavy"/>
                <a:sym typeface="Agrandir Grand Heavy"/>
              </a:rPr>
              <a:t>OUR BIG IDEA</a:t>
            </a:r>
          </a:p>
        </p:txBody>
      </p:sp>
      <p:sp>
        <p:nvSpPr>
          <p:cNvPr name="TextBox 19" id="19"/>
          <p:cNvSpPr txBox="true"/>
          <p:nvPr/>
        </p:nvSpPr>
        <p:spPr>
          <a:xfrm rot="0">
            <a:off x="8480480" y="904875"/>
            <a:ext cx="1327040" cy="481965"/>
          </a:xfrm>
          <a:prstGeom prst="rect">
            <a:avLst/>
          </a:prstGeom>
        </p:spPr>
        <p:txBody>
          <a:bodyPr anchor="t" rtlCol="false" tIns="0" lIns="0" bIns="0" rIns="0">
            <a:spAutoFit/>
          </a:bodyPr>
          <a:lstStyle/>
          <a:p>
            <a:pPr algn="ctr">
              <a:lnSpc>
                <a:spcPts val="3359"/>
              </a:lnSpc>
            </a:pPr>
            <a:r>
              <a:rPr lang="en-US" sz="2400">
                <a:solidFill>
                  <a:srgbClr val="000000"/>
                </a:solidFill>
                <a:latin typeface="Agrandir"/>
                <a:ea typeface="Agrandir"/>
                <a:cs typeface="Agrandir"/>
                <a:sym typeface="Agrandir"/>
              </a:rPr>
              <a:t>02</a:t>
            </a:r>
          </a:p>
        </p:txBody>
      </p:sp>
      <p:sp>
        <p:nvSpPr>
          <p:cNvPr name="TextBox 20" id="20"/>
          <p:cNvSpPr txBox="true"/>
          <p:nvPr/>
        </p:nvSpPr>
        <p:spPr>
          <a:xfrm rot="0">
            <a:off x="5798019" y="4660918"/>
            <a:ext cx="2916183" cy="62357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consectetur adipiscing elit.</a:t>
            </a:r>
          </a:p>
        </p:txBody>
      </p:sp>
      <p:sp>
        <p:nvSpPr>
          <p:cNvPr name="TextBox 21" id="21"/>
          <p:cNvSpPr txBox="true"/>
          <p:nvPr/>
        </p:nvSpPr>
        <p:spPr>
          <a:xfrm rot="0">
            <a:off x="6949892" y="3285274"/>
            <a:ext cx="1655621" cy="278765"/>
          </a:xfrm>
          <a:prstGeom prst="rect">
            <a:avLst/>
          </a:prstGeom>
        </p:spPr>
        <p:txBody>
          <a:bodyPr anchor="t" rtlCol="false" tIns="0" lIns="0" bIns="0" rIns="0">
            <a:spAutoFit/>
          </a:bodyPr>
          <a:lstStyle/>
          <a:p>
            <a:pPr algn="r">
              <a:lnSpc>
                <a:spcPts val="1960"/>
              </a:lnSpc>
            </a:pPr>
            <a:r>
              <a:rPr lang="en-US" sz="1400">
                <a:solidFill>
                  <a:srgbClr val="FFB093"/>
                </a:solidFill>
                <a:latin typeface="Agrandir"/>
                <a:ea typeface="Agrandir"/>
                <a:cs typeface="Agrandir"/>
                <a:sym typeface="Agrandir"/>
              </a:rPr>
              <a:t>12 JUNE 2030</a:t>
            </a:r>
          </a:p>
        </p:txBody>
      </p:sp>
      <p:sp>
        <p:nvSpPr>
          <p:cNvPr name="TextBox 22" id="22"/>
          <p:cNvSpPr txBox="true"/>
          <p:nvPr/>
        </p:nvSpPr>
        <p:spPr>
          <a:xfrm rot="0">
            <a:off x="9888201" y="4635391"/>
            <a:ext cx="3449605" cy="741299"/>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PLANNING FOR A BRIGHT FUTURE</a:t>
            </a:r>
          </a:p>
        </p:txBody>
      </p:sp>
      <p:sp>
        <p:nvSpPr>
          <p:cNvPr name="TextBox 23" id="23"/>
          <p:cNvSpPr txBox="true"/>
          <p:nvPr/>
        </p:nvSpPr>
        <p:spPr>
          <a:xfrm rot="0">
            <a:off x="14102655" y="3285274"/>
            <a:ext cx="1655621" cy="278765"/>
          </a:xfrm>
          <a:prstGeom prst="rect">
            <a:avLst/>
          </a:prstGeom>
        </p:spPr>
        <p:txBody>
          <a:bodyPr anchor="t" rtlCol="false" tIns="0" lIns="0" bIns="0" rIns="0">
            <a:spAutoFit/>
          </a:bodyPr>
          <a:lstStyle/>
          <a:p>
            <a:pPr algn="r">
              <a:lnSpc>
                <a:spcPts val="1960"/>
              </a:lnSpc>
            </a:pPr>
            <a:r>
              <a:rPr lang="en-US" sz="1400">
                <a:solidFill>
                  <a:srgbClr val="FFB093"/>
                </a:solidFill>
                <a:latin typeface="Agrandir"/>
                <a:ea typeface="Agrandir"/>
                <a:cs typeface="Agrandir"/>
                <a:sym typeface="Agrandir"/>
              </a:rPr>
              <a:t>12 JUNE 2030</a:t>
            </a:r>
          </a:p>
        </p:txBody>
      </p:sp>
      <p:grpSp>
        <p:nvGrpSpPr>
          <p:cNvPr name="Group 24" id="24"/>
          <p:cNvGrpSpPr/>
          <p:nvPr/>
        </p:nvGrpSpPr>
        <p:grpSpPr>
          <a:xfrm rot="0">
            <a:off x="9269033" y="5852694"/>
            <a:ext cx="6902698" cy="3291401"/>
            <a:chOff x="0" y="0"/>
            <a:chExt cx="1069409" cy="509924"/>
          </a:xfrm>
        </p:grpSpPr>
        <p:sp>
          <p:nvSpPr>
            <p:cNvPr name="Freeform 25" id="25"/>
            <p:cNvSpPr/>
            <p:nvPr/>
          </p:nvSpPr>
          <p:spPr>
            <a:xfrm flipH="false" flipV="false" rot="0">
              <a:off x="0" y="0"/>
              <a:ext cx="1069409" cy="509924"/>
            </a:xfrm>
            <a:custGeom>
              <a:avLst/>
              <a:gdLst/>
              <a:ahLst/>
              <a:cxnLst/>
              <a:rect r="r" b="b" t="t" l="l"/>
              <a:pathLst>
                <a:path h="509924" w="1069409">
                  <a:moveTo>
                    <a:pt x="25796" y="0"/>
                  </a:moveTo>
                  <a:lnTo>
                    <a:pt x="1043612" y="0"/>
                  </a:lnTo>
                  <a:cubicBezTo>
                    <a:pt x="1050454" y="0"/>
                    <a:pt x="1057015" y="2718"/>
                    <a:pt x="1061853" y="7556"/>
                  </a:cubicBezTo>
                  <a:cubicBezTo>
                    <a:pt x="1066691" y="12393"/>
                    <a:pt x="1069409" y="18955"/>
                    <a:pt x="1069409" y="25796"/>
                  </a:cubicBezTo>
                  <a:lnTo>
                    <a:pt x="1069409" y="484128"/>
                  </a:lnTo>
                  <a:cubicBezTo>
                    <a:pt x="1069409" y="490969"/>
                    <a:pt x="1066691" y="497531"/>
                    <a:pt x="1061853" y="502369"/>
                  </a:cubicBezTo>
                  <a:cubicBezTo>
                    <a:pt x="1057015" y="507206"/>
                    <a:pt x="1050454" y="509924"/>
                    <a:pt x="1043612" y="509924"/>
                  </a:cubicBezTo>
                  <a:lnTo>
                    <a:pt x="25796" y="509924"/>
                  </a:lnTo>
                  <a:cubicBezTo>
                    <a:pt x="18955" y="509924"/>
                    <a:pt x="12393" y="507206"/>
                    <a:pt x="7556" y="502369"/>
                  </a:cubicBezTo>
                  <a:cubicBezTo>
                    <a:pt x="2718" y="497531"/>
                    <a:pt x="0" y="490969"/>
                    <a:pt x="0" y="484128"/>
                  </a:cubicBezTo>
                  <a:lnTo>
                    <a:pt x="0" y="25796"/>
                  </a:lnTo>
                  <a:cubicBezTo>
                    <a:pt x="0" y="18955"/>
                    <a:pt x="2718" y="12393"/>
                    <a:pt x="7556" y="7556"/>
                  </a:cubicBezTo>
                  <a:cubicBezTo>
                    <a:pt x="12393" y="2718"/>
                    <a:pt x="18955" y="0"/>
                    <a:pt x="25796" y="0"/>
                  </a:cubicBezTo>
                  <a:close/>
                </a:path>
              </a:pathLst>
            </a:custGeom>
            <a:blipFill>
              <a:blip r:embed="rId9"/>
              <a:stretch>
                <a:fillRect l="0" t="-19906" r="0" b="-19906"/>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181138">
            <a:off x="10105415" y="-562482"/>
            <a:ext cx="10474737" cy="14625104"/>
          </a:xfrm>
          <a:custGeom>
            <a:avLst/>
            <a:gdLst/>
            <a:ahLst/>
            <a:cxnLst/>
            <a:rect r="r" b="b" t="t" l="l"/>
            <a:pathLst>
              <a:path h="14625104" w="10474737">
                <a:moveTo>
                  <a:pt x="0" y="0"/>
                </a:moveTo>
                <a:lnTo>
                  <a:pt x="10474736" y="0"/>
                </a:lnTo>
                <a:lnTo>
                  <a:pt x="10474736"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146157" y="3219421"/>
            <a:ext cx="5953043"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MARKET OPPORTUNITY</a:t>
            </a:r>
          </a:p>
        </p:txBody>
      </p:sp>
      <p:sp>
        <p:nvSpPr>
          <p:cNvPr name="TextBox 4" id="4"/>
          <p:cNvSpPr txBox="true"/>
          <p:nvPr/>
        </p:nvSpPr>
        <p:spPr>
          <a:xfrm rot="0">
            <a:off x="10146157" y="2623479"/>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03</a:t>
            </a:r>
          </a:p>
        </p:txBody>
      </p:sp>
      <p:grpSp>
        <p:nvGrpSpPr>
          <p:cNvPr name="Group 5" id="5"/>
          <p:cNvGrpSpPr/>
          <p:nvPr/>
        </p:nvGrpSpPr>
        <p:grpSpPr>
          <a:xfrm rot="0">
            <a:off x="2332771" y="1237165"/>
            <a:ext cx="6222236" cy="7812670"/>
            <a:chOff x="0" y="0"/>
            <a:chExt cx="1638778" cy="2057658"/>
          </a:xfrm>
        </p:grpSpPr>
        <p:sp>
          <p:nvSpPr>
            <p:cNvPr name="Freeform 6" id="6"/>
            <p:cNvSpPr/>
            <p:nvPr/>
          </p:nvSpPr>
          <p:spPr>
            <a:xfrm flipH="false" flipV="false" rot="0">
              <a:off x="0" y="0"/>
              <a:ext cx="1638778" cy="2057658"/>
            </a:xfrm>
            <a:custGeom>
              <a:avLst/>
              <a:gdLst/>
              <a:ahLst/>
              <a:cxnLst/>
              <a:rect r="r" b="b" t="t" l="l"/>
              <a:pathLst>
                <a:path h="2057658" w="163877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F0F0F0"/>
            </a:solidFill>
          </p:spPr>
        </p:sp>
        <p:sp>
          <p:nvSpPr>
            <p:cNvPr name="TextBox 7" id="7"/>
            <p:cNvSpPr txBox="true"/>
            <p:nvPr/>
          </p:nvSpPr>
          <p:spPr>
            <a:xfrm>
              <a:off x="0" y="-95250"/>
              <a:ext cx="1638778" cy="2152908"/>
            </a:xfrm>
            <a:prstGeom prst="rect">
              <a:avLst/>
            </a:prstGeom>
          </p:spPr>
          <p:txBody>
            <a:bodyPr anchor="ctr" rtlCol="false" tIns="50800" lIns="50800" bIns="50800" rIns="50800"/>
            <a:lstStyle/>
            <a:p>
              <a:pPr algn="ctr">
                <a:lnSpc>
                  <a:spcPts val="2784"/>
                </a:lnSpc>
              </a:pPr>
            </a:p>
          </p:txBody>
        </p:sp>
      </p:grpSp>
      <p:grpSp>
        <p:nvGrpSpPr>
          <p:cNvPr name="Group 8" id="8"/>
          <p:cNvGrpSpPr/>
          <p:nvPr/>
        </p:nvGrpSpPr>
        <p:grpSpPr>
          <a:xfrm rot="0">
            <a:off x="1028700" y="6082528"/>
            <a:ext cx="10618553" cy="2967307"/>
            <a:chOff x="0" y="0"/>
            <a:chExt cx="2796656" cy="781513"/>
          </a:xfrm>
        </p:grpSpPr>
        <p:sp>
          <p:nvSpPr>
            <p:cNvPr name="Freeform 9" id="9"/>
            <p:cNvSpPr/>
            <p:nvPr/>
          </p:nvSpPr>
          <p:spPr>
            <a:xfrm flipH="false" flipV="false" rot="0">
              <a:off x="0" y="0"/>
              <a:ext cx="2796656" cy="781513"/>
            </a:xfrm>
            <a:custGeom>
              <a:avLst/>
              <a:gdLst/>
              <a:ahLst/>
              <a:cxnLst/>
              <a:rect r="r" b="b" t="t" l="l"/>
              <a:pathLst>
                <a:path h="781513" w="2796656">
                  <a:moveTo>
                    <a:pt x="15311" y="0"/>
                  </a:moveTo>
                  <a:lnTo>
                    <a:pt x="2781345" y="0"/>
                  </a:lnTo>
                  <a:cubicBezTo>
                    <a:pt x="2789801" y="0"/>
                    <a:pt x="2796656" y="6855"/>
                    <a:pt x="2796656" y="15311"/>
                  </a:cubicBezTo>
                  <a:lnTo>
                    <a:pt x="2796656" y="766202"/>
                  </a:lnTo>
                  <a:cubicBezTo>
                    <a:pt x="2796656" y="774658"/>
                    <a:pt x="2789801" y="781513"/>
                    <a:pt x="2781345" y="781513"/>
                  </a:cubicBezTo>
                  <a:lnTo>
                    <a:pt x="15311" y="781513"/>
                  </a:lnTo>
                  <a:cubicBezTo>
                    <a:pt x="6855" y="781513"/>
                    <a:pt x="0" y="774658"/>
                    <a:pt x="0" y="766202"/>
                  </a:cubicBezTo>
                  <a:lnTo>
                    <a:pt x="0" y="15311"/>
                  </a:lnTo>
                  <a:cubicBezTo>
                    <a:pt x="0" y="6855"/>
                    <a:pt x="6855" y="0"/>
                    <a:pt x="15311" y="0"/>
                  </a:cubicBezTo>
                  <a:close/>
                </a:path>
              </a:pathLst>
            </a:custGeom>
            <a:solidFill>
              <a:srgbClr val="E9480D"/>
            </a:solidFill>
          </p:spPr>
        </p:sp>
        <p:sp>
          <p:nvSpPr>
            <p:cNvPr name="TextBox 10" id="10"/>
            <p:cNvSpPr txBox="true"/>
            <p:nvPr/>
          </p:nvSpPr>
          <p:spPr>
            <a:xfrm>
              <a:off x="0" y="-95250"/>
              <a:ext cx="2796656" cy="876763"/>
            </a:xfrm>
            <a:prstGeom prst="rect">
              <a:avLst/>
            </a:prstGeom>
          </p:spPr>
          <p:txBody>
            <a:bodyPr anchor="ctr" rtlCol="false" tIns="50800" lIns="50800" bIns="50800" rIns="50800"/>
            <a:lstStyle/>
            <a:p>
              <a:pPr algn="ctr">
                <a:lnSpc>
                  <a:spcPts val="2784"/>
                </a:lnSpc>
              </a:pPr>
            </a:p>
          </p:txBody>
        </p:sp>
      </p:grpSp>
      <p:sp>
        <p:nvSpPr>
          <p:cNvPr name="TextBox 11" id="11"/>
          <p:cNvSpPr txBox="true"/>
          <p:nvPr/>
        </p:nvSpPr>
        <p:spPr>
          <a:xfrm rot="0">
            <a:off x="1554637" y="6876444"/>
            <a:ext cx="5483717" cy="1369949"/>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A GROWING, THRIVING MARKET WITH UNTAPPED POTENTIAL—NOW IS THE PERFECT TIME.</a:t>
            </a:r>
          </a:p>
        </p:txBody>
      </p:sp>
      <p:sp>
        <p:nvSpPr>
          <p:cNvPr name="AutoShape 12" id="12"/>
          <p:cNvSpPr/>
          <p:nvPr/>
        </p:nvSpPr>
        <p:spPr>
          <a:xfrm>
            <a:off x="7028830" y="6885969"/>
            <a:ext cx="0" cy="1422019"/>
          </a:xfrm>
          <a:prstGeom prst="line">
            <a:avLst/>
          </a:prstGeom>
          <a:ln cap="flat" w="19050">
            <a:solidFill>
              <a:srgbClr val="FFFFFF"/>
            </a:solidFill>
            <a:prstDash val="solid"/>
            <a:headEnd type="none" len="sm" w="sm"/>
            <a:tailEnd type="none" len="sm" w="sm"/>
          </a:ln>
        </p:spPr>
      </p:sp>
      <p:sp>
        <p:nvSpPr>
          <p:cNvPr name="TextBox 13" id="13"/>
          <p:cNvSpPr txBox="true"/>
          <p:nvPr/>
        </p:nvSpPr>
        <p:spPr>
          <a:xfrm rot="0">
            <a:off x="7605898" y="6876444"/>
            <a:ext cx="3867298" cy="741299"/>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$5B INDUSTRY AND GROWING.</a:t>
            </a:r>
          </a:p>
        </p:txBody>
      </p:sp>
      <p:grpSp>
        <p:nvGrpSpPr>
          <p:cNvPr name="Group 14" id="14"/>
          <p:cNvGrpSpPr/>
          <p:nvPr/>
        </p:nvGrpSpPr>
        <p:grpSpPr>
          <a:xfrm rot="0">
            <a:off x="1028700" y="1953732"/>
            <a:ext cx="6902698" cy="3792093"/>
            <a:chOff x="0" y="0"/>
            <a:chExt cx="1069409" cy="587494"/>
          </a:xfrm>
        </p:grpSpPr>
        <p:sp>
          <p:nvSpPr>
            <p:cNvPr name="Freeform 15" id="15"/>
            <p:cNvSpPr/>
            <p:nvPr/>
          </p:nvSpPr>
          <p:spPr>
            <a:xfrm flipH="false" flipV="false" rot="0">
              <a:off x="0" y="0"/>
              <a:ext cx="1069409" cy="587494"/>
            </a:xfrm>
            <a:custGeom>
              <a:avLst/>
              <a:gdLst/>
              <a:ahLst/>
              <a:cxnLst/>
              <a:rect r="r" b="b" t="t" l="l"/>
              <a:pathLst>
                <a:path h="587494" w="1069409">
                  <a:moveTo>
                    <a:pt x="32526" y="0"/>
                  </a:moveTo>
                  <a:lnTo>
                    <a:pt x="1036883" y="0"/>
                  </a:lnTo>
                  <a:cubicBezTo>
                    <a:pt x="1054846" y="0"/>
                    <a:pt x="1069409" y="14562"/>
                    <a:pt x="1069409" y="32526"/>
                  </a:cubicBezTo>
                  <a:lnTo>
                    <a:pt x="1069409" y="554969"/>
                  </a:lnTo>
                  <a:cubicBezTo>
                    <a:pt x="1069409" y="572932"/>
                    <a:pt x="1054846" y="587494"/>
                    <a:pt x="1036883" y="587494"/>
                  </a:cubicBezTo>
                  <a:lnTo>
                    <a:pt x="32526" y="587494"/>
                  </a:lnTo>
                  <a:cubicBezTo>
                    <a:pt x="14562" y="587494"/>
                    <a:pt x="0" y="572932"/>
                    <a:pt x="0" y="554969"/>
                  </a:cubicBezTo>
                  <a:lnTo>
                    <a:pt x="0" y="32526"/>
                  </a:lnTo>
                  <a:cubicBezTo>
                    <a:pt x="0" y="14562"/>
                    <a:pt x="14562" y="0"/>
                    <a:pt x="32526" y="0"/>
                  </a:cubicBezTo>
                  <a:close/>
                </a:path>
              </a:pathLst>
            </a:custGeom>
            <a:blipFill>
              <a:blip r:embed="rId4"/>
              <a:stretch>
                <a:fillRect l="0" t="-10676" r="0" b="-10676"/>
              </a:stretch>
            </a:blipFill>
          </p:spPr>
        </p:sp>
      </p:grpSp>
      <p:sp>
        <p:nvSpPr>
          <p:cNvPr name="TextBox 16" id="16"/>
          <p:cNvSpPr txBox="true"/>
          <p:nvPr/>
        </p:nvSpPr>
        <p:spPr>
          <a:xfrm rot="0">
            <a:off x="12632790" y="7363934"/>
            <a:ext cx="3217104" cy="328295"/>
          </a:xfrm>
          <a:prstGeom prst="rect">
            <a:avLst/>
          </a:prstGeom>
        </p:spPr>
        <p:txBody>
          <a:bodyPr anchor="t" rtlCol="false" tIns="0" lIns="0" bIns="0" rIns="0">
            <a:spAutoFit/>
          </a:bodyPr>
          <a:lstStyle/>
          <a:p>
            <a:pPr algn="l">
              <a:lnSpc>
                <a:spcPts val="2379"/>
              </a:lnSpc>
            </a:pPr>
            <a:r>
              <a:rPr lang="en-US" sz="1699">
                <a:solidFill>
                  <a:srgbClr val="000000"/>
                </a:solidFill>
                <a:latin typeface="Agrandir"/>
                <a:ea typeface="Agrandir"/>
                <a:cs typeface="Agrandir"/>
                <a:sym typeface="Agrandir"/>
              </a:rPr>
              <a:t>I</a:t>
            </a:r>
            <a:r>
              <a:rPr lang="en-US" sz="1699">
                <a:solidFill>
                  <a:srgbClr val="000000"/>
                </a:solidFill>
                <a:latin typeface="Agrandir"/>
                <a:ea typeface="Agrandir"/>
                <a:cs typeface="Agrandir"/>
                <a:sym typeface="Agrandir"/>
              </a:rPr>
              <a:t>NGOUDE COMPANY</a:t>
            </a:r>
          </a:p>
        </p:txBody>
      </p:sp>
      <p:sp>
        <p:nvSpPr>
          <p:cNvPr name="TextBox 17" id="17"/>
          <p:cNvSpPr txBox="true"/>
          <p:nvPr/>
        </p:nvSpPr>
        <p:spPr>
          <a:xfrm rot="0">
            <a:off x="7605898" y="7684418"/>
            <a:ext cx="3867298" cy="62357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 tetur adipiscing elit.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676359">
            <a:off x="-4208668" y="271615"/>
            <a:ext cx="10474737" cy="14625104"/>
          </a:xfrm>
          <a:custGeom>
            <a:avLst/>
            <a:gdLst/>
            <a:ahLst/>
            <a:cxnLst/>
            <a:rect r="r" b="b" t="t" l="l"/>
            <a:pathLst>
              <a:path h="14625104" w="10474737">
                <a:moveTo>
                  <a:pt x="0" y="0"/>
                </a:moveTo>
                <a:lnTo>
                  <a:pt x="10474736" y="0"/>
                </a:lnTo>
                <a:lnTo>
                  <a:pt x="10474736"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35757" y="4778595"/>
            <a:ext cx="5953043"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PRODUCT IN ACTION</a:t>
            </a:r>
          </a:p>
        </p:txBody>
      </p:sp>
      <p:sp>
        <p:nvSpPr>
          <p:cNvPr name="TextBox 4" id="4"/>
          <p:cNvSpPr txBox="true"/>
          <p:nvPr/>
        </p:nvSpPr>
        <p:spPr>
          <a:xfrm rot="0">
            <a:off x="1635757" y="4182653"/>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04</a:t>
            </a:r>
          </a:p>
        </p:txBody>
      </p:sp>
      <p:grpSp>
        <p:nvGrpSpPr>
          <p:cNvPr name="Group 5" id="5"/>
          <p:cNvGrpSpPr/>
          <p:nvPr/>
        </p:nvGrpSpPr>
        <p:grpSpPr>
          <a:xfrm rot="0">
            <a:off x="7944818" y="1237165"/>
            <a:ext cx="6222236" cy="7812670"/>
            <a:chOff x="0" y="0"/>
            <a:chExt cx="1638778" cy="2057658"/>
          </a:xfrm>
        </p:grpSpPr>
        <p:sp>
          <p:nvSpPr>
            <p:cNvPr name="Freeform 6" id="6"/>
            <p:cNvSpPr/>
            <p:nvPr/>
          </p:nvSpPr>
          <p:spPr>
            <a:xfrm flipH="false" flipV="false" rot="0">
              <a:off x="0" y="0"/>
              <a:ext cx="1638778" cy="2057658"/>
            </a:xfrm>
            <a:custGeom>
              <a:avLst/>
              <a:gdLst/>
              <a:ahLst/>
              <a:cxnLst/>
              <a:rect r="r" b="b" t="t" l="l"/>
              <a:pathLst>
                <a:path h="2057658" w="163877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F0F0F0"/>
            </a:solidFill>
          </p:spPr>
        </p:sp>
        <p:sp>
          <p:nvSpPr>
            <p:cNvPr name="TextBox 7" id="7"/>
            <p:cNvSpPr txBox="true"/>
            <p:nvPr/>
          </p:nvSpPr>
          <p:spPr>
            <a:xfrm>
              <a:off x="0" y="-95250"/>
              <a:ext cx="1638778" cy="2152908"/>
            </a:xfrm>
            <a:prstGeom prst="rect">
              <a:avLst/>
            </a:prstGeom>
          </p:spPr>
          <p:txBody>
            <a:bodyPr anchor="ctr" rtlCol="false" tIns="50800" lIns="50800" bIns="50800" rIns="50800"/>
            <a:lstStyle/>
            <a:p>
              <a:pPr algn="ctr">
                <a:lnSpc>
                  <a:spcPts val="2784"/>
                </a:lnSpc>
              </a:pPr>
            </a:p>
          </p:txBody>
        </p:sp>
      </p:grpSp>
      <p:grpSp>
        <p:nvGrpSpPr>
          <p:cNvPr name="Group 8" id="8"/>
          <p:cNvGrpSpPr/>
          <p:nvPr/>
        </p:nvGrpSpPr>
        <p:grpSpPr>
          <a:xfrm rot="0">
            <a:off x="8331400" y="1518241"/>
            <a:ext cx="8237838" cy="2967307"/>
            <a:chOff x="0" y="0"/>
            <a:chExt cx="2169636" cy="781513"/>
          </a:xfrm>
        </p:grpSpPr>
        <p:sp>
          <p:nvSpPr>
            <p:cNvPr name="Freeform 9" id="9"/>
            <p:cNvSpPr/>
            <p:nvPr/>
          </p:nvSpPr>
          <p:spPr>
            <a:xfrm flipH="false" flipV="false" rot="0">
              <a:off x="0" y="0"/>
              <a:ext cx="2169636" cy="781513"/>
            </a:xfrm>
            <a:custGeom>
              <a:avLst/>
              <a:gdLst/>
              <a:ahLst/>
              <a:cxnLst/>
              <a:rect r="r" b="b" t="t" l="l"/>
              <a:pathLst>
                <a:path h="781513" w="2169636">
                  <a:moveTo>
                    <a:pt x="19736" y="0"/>
                  </a:moveTo>
                  <a:lnTo>
                    <a:pt x="2149901" y="0"/>
                  </a:lnTo>
                  <a:cubicBezTo>
                    <a:pt x="2155135" y="0"/>
                    <a:pt x="2160155" y="2079"/>
                    <a:pt x="2163856" y="5780"/>
                  </a:cubicBezTo>
                  <a:cubicBezTo>
                    <a:pt x="2167557" y="9482"/>
                    <a:pt x="2169636" y="14502"/>
                    <a:pt x="2169636" y="19736"/>
                  </a:cubicBezTo>
                  <a:lnTo>
                    <a:pt x="2169636" y="761777"/>
                  </a:lnTo>
                  <a:cubicBezTo>
                    <a:pt x="2169636" y="767011"/>
                    <a:pt x="2167557" y="772031"/>
                    <a:pt x="2163856" y="775732"/>
                  </a:cubicBezTo>
                  <a:cubicBezTo>
                    <a:pt x="2160155" y="779434"/>
                    <a:pt x="2155135" y="781513"/>
                    <a:pt x="2149901" y="781513"/>
                  </a:cubicBezTo>
                  <a:lnTo>
                    <a:pt x="19736" y="781513"/>
                  </a:lnTo>
                  <a:cubicBezTo>
                    <a:pt x="14502" y="781513"/>
                    <a:pt x="9482" y="779434"/>
                    <a:pt x="5780" y="775732"/>
                  </a:cubicBezTo>
                  <a:cubicBezTo>
                    <a:pt x="2079" y="772031"/>
                    <a:pt x="0" y="767011"/>
                    <a:pt x="0" y="761777"/>
                  </a:cubicBezTo>
                  <a:lnTo>
                    <a:pt x="0" y="19736"/>
                  </a:lnTo>
                  <a:cubicBezTo>
                    <a:pt x="0" y="14502"/>
                    <a:pt x="2079" y="9482"/>
                    <a:pt x="5780" y="5780"/>
                  </a:cubicBezTo>
                  <a:cubicBezTo>
                    <a:pt x="9482" y="2079"/>
                    <a:pt x="14502" y="0"/>
                    <a:pt x="19736" y="0"/>
                  </a:cubicBezTo>
                  <a:close/>
                </a:path>
              </a:pathLst>
            </a:custGeom>
            <a:solidFill>
              <a:srgbClr val="E9480D"/>
            </a:solidFill>
          </p:spPr>
        </p:sp>
        <p:sp>
          <p:nvSpPr>
            <p:cNvPr name="TextBox 10" id="10"/>
            <p:cNvSpPr txBox="true"/>
            <p:nvPr/>
          </p:nvSpPr>
          <p:spPr>
            <a:xfrm>
              <a:off x="0" y="-95250"/>
              <a:ext cx="2169636" cy="876763"/>
            </a:xfrm>
            <a:prstGeom prst="rect">
              <a:avLst/>
            </a:prstGeom>
          </p:spPr>
          <p:txBody>
            <a:bodyPr anchor="ctr" rtlCol="false" tIns="50800" lIns="50800" bIns="50800" rIns="50800"/>
            <a:lstStyle/>
            <a:p>
              <a:pPr algn="ctr">
                <a:lnSpc>
                  <a:spcPts val="2784"/>
                </a:lnSpc>
              </a:pPr>
            </a:p>
          </p:txBody>
        </p:sp>
      </p:grpSp>
      <p:grpSp>
        <p:nvGrpSpPr>
          <p:cNvPr name="Group 11" id="11"/>
          <p:cNvGrpSpPr/>
          <p:nvPr/>
        </p:nvGrpSpPr>
        <p:grpSpPr>
          <a:xfrm rot="0">
            <a:off x="8632785" y="1780707"/>
            <a:ext cx="2724537" cy="2442376"/>
            <a:chOff x="0" y="0"/>
            <a:chExt cx="707380" cy="634122"/>
          </a:xfrm>
        </p:grpSpPr>
        <p:sp>
          <p:nvSpPr>
            <p:cNvPr name="Freeform 12" id="12"/>
            <p:cNvSpPr/>
            <p:nvPr/>
          </p:nvSpPr>
          <p:spPr>
            <a:xfrm flipH="false" flipV="false" rot="0">
              <a:off x="0" y="0"/>
              <a:ext cx="707380" cy="634122"/>
            </a:xfrm>
            <a:custGeom>
              <a:avLst/>
              <a:gdLst/>
              <a:ahLst/>
              <a:cxnLst/>
              <a:rect r="r" b="b" t="t" l="l"/>
              <a:pathLst>
                <a:path h="634122" w="707380">
                  <a:moveTo>
                    <a:pt x="53990" y="0"/>
                  </a:moveTo>
                  <a:lnTo>
                    <a:pt x="653391" y="0"/>
                  </a:lnTo>
                  <a:cubicBezTo>
                    <a:pt x="683208" y="0"/>
                    <a:pt x="707380" y="24172"/>
                    <a:pt x="707380" y="53990"/>
                  </a:cubicBezTo>
                  <a:lnTo>
                    <a:pt x="707380" y="580133"/>
                  </a:lnTo>
                  <a:cubicBezTo>
                    <a:pt x="707380" y="594452"/>
                    <a:pt x="701692" y="608184"/>
                    <a:pt x="691567" y="618309"/>
                  </a:cubicBezTo>
                  <a:cubicBezTo>
                    <a:pt x="681442" y="628434"/>
                    <a:pt x="667710" y="634122"/>
                    <a:pt x="653391" y="634122"/>
                  </a:cubicBezTo>
                  <a:lnTo>
                    <a:pt x="53990" y="634122"/>
                  </a:lnTo>
                  <a:cubicBezTo>
                    <a:pt x="24172" y="634122"/>
                    <a:pt x="0" y="609950"/>
                    <a:pt x="0" y="580133"/>
                  </a:cubicBezTo>
                  <a:lnTo>
                    <a:pt x="0" y="53990"/>
                  </a:lnTo>
                  <a:cubicBezTo>
                    <a:pt x="0" y="24172"/>
                    <a:pt x="24172" y="0"/>
                    <a:pt x="53990" y="0"/>
                  </a:cubicBezTo>
                  <a:close/>
                </a:path>
              </a:pathLst>
            </a:custGeom>
            <a:blipFill>
              <a:blip r:embed="rId4"/>
              <a:stretch>
                <a:fillRect l="-17232" t="0" r="-17232" b="0"/>
              </a:stretch>
            </a:blipFill>
          </p:spPr>
        </p:sp>
      </p:grpSp>
      <p:sp>
        <p:nvSpPr>
          <p:cNvPr name="TextBox 13" id="13"/>
          <p:cNvSpPr txBox="true"/>
          <p:nvPr/>
        </p:nvSpPr>
        <p:spPr>
          <a:xfrm rot="0">
            <a:off x="12070875" y="2154995"/>
            <a:ext cx="3543227" cy="1684274"/>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AN INSIDE LOOK AT HOW OUR PRODUCT WORKS AND WHAT SETS IT APART.</a:t>
            </a:r>
          </a:p>
        </p:txBody>
      </p:sp>
      <p:sp>
        <p:nvSpPr>
          <p:cNvPr name="TextBox 14" id="14"/>
          <p:cNvSpPr txBox="true"/>
          <p:nvPr/>
        </p:nvSpPr>
        <p:spPr>
          <a:xfrm rot="0">
            <a:off x="8632785" y="5067300"/>
            <a:ext cx="4819405" cy="2985770"/>
          </a:xfrm>
          <a:prstGeom prst="rect">
            <a:avLst/>
          </a:prstGeom>
        </p:spPr>
        <p:txBody>
          <a:bodyPr anchor="t" rtlCol="false" tIns="0" lIns="0" bIns="0" rIns="0">
            <a:spAutoFit/>
          </a:bodyPr>
          <a:lstStyle/>
          <a:p>
            <a:pPr algn="l">
              <a:lnSpc>
                <a:spcPts val="2380"/>
              </a:lnSpc>
            </a:pPr>
            <a:r>
              <a:rPr lang="en-US" sz="1700">
                <a:solidFill>
                  <a:srgbClr val="616161"/>
                </a:solidFill>
                <a:latin typeface="Agrandir"/>
                <a:ea typeface="Agrandir"/>
                <a:cs typeface="Agrandir"/>
                <a:sym typeface="Agrandir"/>
              </a:rPr>
              <a:t>Lorem ipsum dolor sit amet, consectetur adipiscing elit, sed do eiusmod tempor incididunt ut labore et dolore magna aliqua. Ut enim ad minim veniam, quis nostrud exercitation ullamco laboris nisi ut aliquip ex ea commodo consequat.</a:t>
            </a:r>
          </a:p>
          <a:p>
            <a:pPr algn="l">
              <a:lnSpc>
                <a:spcPts val="2380"/>
              </a:lnSpc>
            </a:pPr>
          </a:p>
          <a:p>
            <a:pPr algn="l">
              <a:lnSpc>
                <a:spcPts val="2380"/>
              </a:lnSpc>
            </a:pPr>
            <a:r>
              <a:rPr lang="en-US" sz="1700">
                <a:solidFill>
                  <a:srgbClr val="616161"/>
                </a:solidFill>
                <a:latin typeface="Agrandir"/>
                <a:ea typeface="Agrandir"/>
                <a:cs typeface="Agrandir"/>
                <a:sym typeface="Agrandir"/>
              </a:rPr>
              <a:t>Duis aute irure dolor in reprehenderit in voluptate velit esse cillum dolore eu fugiat nulla pariatur.</a:t>
            </a:r>
          </a:p>
        </p:txBody>
      </p:sp>
      <p:sp>
        <p:nvSpPr>
          <p:cNvPr name="TextBox 15" id="15"/>
          <p:cNvSpPr txBox="true"/>
          <p:nvPr/>
        </p:nvSpPr>
        <p:spPr>
          <a:xfrm rot="0">
            <a:off x="13669774" y="8652682"/>
            <a:ext cx="2899464" cy="397153"/>
          </a:xfrm>
          <a:prstGeom prst="rect">
            <a:avLst/>
          </a:prstGeom>
        </p:spPr>
        <p:txBody>
          <a:bodyPr anchor="t" rtlCol="false" tIns="0" lIns="0" bIns="0" rIns="0">
            <a:spAutoFit/>
          </a:bodyPr>
          <a:lstStyle/>
          <a:p>
            <a:pPr algn="r">
              <a:lnSpc>
                <a:spcPts val="2784"/>
              </a:lnSpc>
            </a:pPr>
            <a:r>
              <a:rPr lang="en-US" sz="1989">
                <a:solidFill>
                  <a:srgbClr val="E9480D"/>
                </a:solidFill>
                <a:latin typeface="Agrandir"/>
                <a:ea typeface="Agrandir"/>
                <a:cs typeface="Agrandir"/>
                <a:sym typeface="Agrandir"/>
              </a:rPr>
              <a:t>@reallygreatsite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1141395">
            <a:off x="12698521" y="-3965311"/>
            <a:ext cx="10474737" cy="14625104"/>
          </a:xfrm>
          <a:custGeom>
            <a:avLst/>
            <a:gdLst/>
            <a:ahLst/>
            <a:cxnLst/>
            <a:rect r="r" b="b" t="t" l="l"/>
            <a:pathLst>
              <a:path h="14625104" w="10474737">
                <a:moveTo>
                  <a:pt x="10474737" y="14625104"/>
                </a:moveTo>
                <a:lnTo>
                  <a:pt x="0" y="14625104"/>
                </a:lnTo>
                <a:lnTo>
                  <a:pt x="0" y="0"/>
                </a:lnTo>
                <a:lnTo>
                  <a:pt x="10474737" y="0"/>
                </a:lnTo>
                <a:lnTo>
                  <a:pt x="10474737" y="14625104"/>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1587166" y="4778595"/>
            <a:ext cx="4733728"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BUSINESS MODEL</a:t>
            </a:r>
          </a:p>
        </p:txBody>
      </p:sp>
      <p:sp>
        <p:nvSpPr>
          <p:cNvPr name="TextBox 4" id="4"/>
          <p:cNvSpPr txBox="true"/>
          <p:nvPr/>
        </p:nvSpPr>
        <p:spPr>
          <a:xfrm rot="0">
            <a:off x="11587166" y="4182653"/>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05</a:t>
            </a:r>
          </a:p>
        </p:txBody>
      </p:sp>
      <p:grpSp>
        <p:nvGrpSpPr>
          <p:cNvPr name="Group 5" id="5"/>
          <p:cNvGrpSpPr/>
          <p:nvPr/>
        </p:nvGrpSpPr>
        <p:grpSpPr>
          <a:xfrm rot="0">
            <a:off x="1996037" y="1237165"/>
            <a:ext cx="6222236" cy="7812670"/>
            <a:chOff x="0" y="0"/>
            <a:chExt cx="1638778" cy="2057658"/>
          </a:xfrm>
        </p:grpSpPr>
        <p:sp>
          <p:nvSpPr>
            <p:cNvPr name="Freeform 6" id="6"/>
            <p:cNvSpPr/>
            <p:nvPr/>
          </p:nvSpPr>
          <p:spPr>
            <a:xfrm flipH="false" flipV="false" rot="0">
              <a:off x="0" y="0"/>
              <a:ext cx="1638778" cy="2057658"/>
            </a:xfrm>
            <a:custGeom>
              <a:avLst/>
              <a:gdLst/>
              <a:ahLst/>
              <a:cxnLst/>
              <a:rect r="r" b="b" t="t" l="l"/>
              <a:pathLst>
                <a:path h="2057658" w="163877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F0F0F0"/>
            </a:solidFill>
          </p:spPr>
        </p:sp>
        <p:sp>
          <p:nvSpPr>
            <p:cNvPr name="TextBox 7" id="7"/>
            <p:cNvSpPr txBox="true"/>
            <p:nvPr/>
          </p:nvSpPr>
          <p:spPr>
            <a:xfrm>
              <a:off x="0" y="-95250"/>
              <a:ext cx="1638778" cy="2152908"/>
            </a:xfrm>
            <a:prstGeom prst="rect">
              <a:avLst/>
            </a:prstGeom>
          </p:spPr>
          <p:txBody>
            <a:bodyPr anchor="ctr" rtlCol="false" tIns="50800" lIns="50800" bIns="50800" rIns="50800"/>
            <a:lstStyle/>
            <a:p>
              <a:pPr algn="ctr">
                <a:lnSpc>
                  <a:spcPts val="2784"/>
                </a:lnSpc>
              </a:pPr>
            </a:p>
          </p:txBody>
        </p:sp>
      </p:grpSp>
      <p:grpSp>
        <p:nvGrpSpPr>
          <p:cNvPr name="Group 8" id="8"/>
          <p:cNvGrpSpPr/>
          <p:nvPr/>
        </p:nvGrpSpPr>
        <p:grpSpPr>
          <a:xfrm rot="0">
            <a:off x="2364756" y="7393125"/>
            <a:ext cx="13558487" cy="1304604"/>
            <a:chOff x="0" y="0"/>
            <a:chExt cx="3570960" cy="343599"/>
          </a:xfrm>
        </p:grpSpPr>
        <p:sp>
          <p:nvSpPr>
            <p:cNvPr name="Freeform 9" id="9"/>
            <p:cNvSpPr/>
            <p:nvPr/>
          </p:nvSpPr>
          <p:spPr>
            <a:xfrm flipH="false" flipV="false" rot="0">
              <a:off x="0" y="0"/>
              <a:ext cx="3570960" cy="343599"/>
            </a:xfrm>
            <a:custGeom>
              <a:avLst/>
              <a:gdLst/>
              <a:ahLst/>
              <a:cxnLst/>
              <a:rect r="r" b="b" t="t" l="l"/>
              <a:pathLst>
                <a:path h="343599" w="3570960">
                  <a:moveTo>
                    <a:pt x="11991" y="0"/>
                  </a:moveTo>
                  <a:lnTo>
                    <a:pt x="3558968" y="0"/>
                  </a:lnTo>
                  <a:cubicBezTo>
                    <a:pt x="3562149" y="0"/>
                    <a:pt x="3565199" y="1263"/>
                    <a:pt x="3567447" y="3512"/>
                  </a:cubicBezTo>
                  <a:cubicBezTo>
                    <a:pt x="3569696" y="5761"/>
                    <a:pt x="3570960" y="8811"/>
                    <a:pt x="3570960" y="11991"/>
                  </a:cubicBezTo>
                  <a:lnTo>
                    <a:pt x="3570960" y="331608"/>
                  </a:lnTo>
                  <a:cubicBezTo>
                    <a:pt x="3570960" y="334789"/>
                    <a:pt x="3569696" y="337839"/>
                    <a:pt x="3567447" y="340087"/>
                  </a:cubicBezTo>
                  <a:cubicBezTo>
                    <a:pt x="3565199" y="342336"/>
                    <a:pt x="3562149" y="343599"/>
                    <a:pt x="3558968" y="343599"/>
                  </a:cubicBezTo>
                  <a:lnTo>
                    <a:pt x="11991" y="343599"/>
                  </a:lnTo>
                  <a:cubicBezTo>
                    <a:pt x="8811" y="343599"/>
                    <a:pt x="5761" y="342336"/>
                    <a:pt x="3512" y="340087"/>
                  </a:cubicBezTo>
                  <a:cubicBezTo>
                    <a:pt x="1263" y="337839"/>
                    <a:pt x="0" y="334789"/>
                    <a:pt x="0" y="331608"/>
                  </a:cubicBezTo>
                  <a:lnTo>
                    <a:pt x="0" y="11991"/>
                  </a:lnTo>
                  <a:cubicBezTo>
                    <a:pt x="0" y="8811"/>
                    <a:pt x="1263" y="5761"/>
                    <a:pt x="3512" y="3512"/>
                  </a:cubicBezTo>
                  <a:cubicBezTo>
                    <a:pt x="5761" y="1263"/>
                    <a:pt x="8811" y="0"/>
                    <a:pt x="11991" y="0"/>
                  </a:cubicBezTo>
                  <a:close/>
                </a:path>
              </a:pathLst>
            </a:custGeom>
            <a:solidFill>
              <a:srgbClr val="E9480D"/>
            </a:solidFill>
          </p:spPr>
        </p:sp>
        <p:sp>
          <p:nvSpPr>
            <p:cNvPr name="TextBox 10" id="10"/>
            <p:cNvSpPr txBox="true"/>
            <p:nvPr/>
          </p:nvSpPr>
          <p:spPr>
            <a:xfrm>
              <a:off x="0" y="-95250"/>
              <a:ext cx="3570960" cy="438849"/>
            </a:xfrm>
            <a:prstGeom prst="rect">
              <a:avLst/>
            </a:prstGeom>
          </p:spPr>
          <p:txBody>
            <a:bodyPr anchor="ctr" rtlCol="false" tIns="50800" lIns="50800" bIns="50800" rIns="50800"/>
            <a:lstStyle/>
            <a:p>
              <a:pPr algn="ctr">
                <a:lnSpc>
                  <a:spcPts val="2784"/>
                </a:lnSpc>
              </a:pPr>
            </a:p>
          </p:txBody>
        </p:sp>
      </p:grpSp>
      <p:sp>
        <p:nvSpPr>
          <p:cNvPr name="TextBox 11" id="11"/>
          <p:cNvSpPr txBox="true"/>
          <p:nvPr/>
        </p:nvSpPr>
        <p:spPr>
          <a:xfrm rot="0">
            <a:off x="2364756" y="1822455"/>
            <a:ext cx="3543227" cy="1998599"/>
          </a:xfrm>
          <a:prstGeom prst="rect">
            <a:avLst/>
          </a:prstGeom>
        </p:spPr>
        <p:txBody>
          <a:bodyPr anchor="t" rtlCol="false" tIns="0" lIns="0" bIns="0" rIns="0">
            <a:spAutoFit/>
          </a:bodyPr>
          <a:lstStyle/>
          <a:p>
            <a:pPr algn="l">
              <a:lnSpc>
                <a:spcPts val="2547"/>
              </a:lnSpc>
            </a:pPr>
            <a:r>
              <a:rPr lang="en-US" sz="2799" b="true">
                <a:solidFill>
                  <a:srgbClr val="E9480D"/>
                </a:solidFill>
                <a:latin typeface="Agrandir Bold"/>
                <a:ea typeface="Agrandir Bold"/>
                <a:cs typeface="Agrandir Bold"/>
                <a:sym typeface="Agrandir Bold"/>
              </a:rPr>
              <a:t>OUR MONETIZATION STRATEGY—SUSTAINABLE, SCALABLE, AND SMART.</a:t>
            </a:r>
          </a:p>
        </p:txBody>
      </p:sp>
      <p:sp>
        <p:nvSpPr>
          <p:cNvPr name="TextBox 12" id="12"/>
          <p:cNvSpPr txBox="true"/>
          <p:nvPr/>
        </p:nvSpPr>
        <p:spPr>
          <a:xfrm rot="0">
            <a:off x="6121675" y="1553215"/>
            <a:ext cx="1655621" cy="278765"/>
          </a:xfrm>
          <a:prstGeom prst="rect">
            <a:avLst/>
          </a:prstGeom>
        </p:spPr>
        <p:txBody>
          <a:bodyPr anchor="t" rtlCol="false" tIns="0" lIns="0" bIns="0" rIns="0">
            <a:spAutoFit/>
          </a:bodyPr>
          <a:lstStyle/>
          <a:p>
            <a:pPr algn="r">
              <a:lnSpc>
                <a:spcPts val="1960"/>
              </a:lnSpc>
            </a:pPr>
            <a:r>
              <a:rPr lang="en-US" sz="1400">
                <a:solidFill>
                  <a:srgbClr val="616161"/>
                </a:solidFill>
                <a:latin typeface="Agrandir"/>
                <a:ea typeface="Agrandir"/>
                <a:cs typeface="Agrandir"/>
                <a:sym typeface="Agrandir"/>
              </a:rPr>
              <a:t>12 JUNE 2030</a:t>
            </a:r>
          </a:p>
        </p:txBody>
      </p:sp>
      <p:grpSp>
        <p:nvGrpSpPr>
          <p:cNvPr name="Group 13" id="13"/>
          <p:cNvGrpSpPr/>
          <p:nvPr/>
        </p:nvGrpSpPr>
        <p:grpSpPr>
          <a:xfrm rot="0">
            <a:off x="2364756" y="4306478"/>
            <a:ext cx="5522389" cy="2442376"/>
            <a:chOff x="0" y="0"/>
            <a:chExt cx="1433796" cy="634122"/>
          </a:xfrm>
        </p:grpSpPr>
        <p:sp>
          <p:nvSpPr>
            <p:cNvPr name="Freeform 14" id="14"/>
            <p:cNvSpPr/>
            <p:nvPr/>
          </p:nvSpPr>
          <p:spPr>
            <a:xfrm flipH="false" flipV="false" rot="0">
              <a:off x="0" y="0"/>
              <a:ext cx="1433796" cy="634122"/>
            </a:xfrm>
            <a:custGeom>
              <a:avLst/>
              <a:gdLst/>
              <a:ahLst/>
              <a:cxnLst/>
              <a:rect r="r" b="b" t="t" l="l"/>
              <a:pathLst>
                <a:path h="634122" w="1433796">
                  <a:moveTo>
                    <a:pt x="26636" y="0"/>
                  </a:moveTo>
                  <a:lnTo>
                    <a:pt x="1407160" y="0"/>
                  </a:lnTo>
                  <a:cubicBezTo>
                    <a:pt x="1414224" y="0"/>
                    <a:pt x="1420999" y="2806"/>
                    <a:pt x="1425995" y="7802"/>
                  </a:cubicBezTo>
                  <a:cubicBezTo>
                    <a:pt x="1430990" y="12797"/>
                    <a:pt x="1433796" y="19572"/>
                    <a:pt x="1433796" y="26636"/>
                  </a:cubicBezTo>
                  <a:lnTo>
                    <a:pt x="1433796" y="607486"/>
                  </a:lnTo>
                  <a:cubicBezTo>
                    <a:pt x="1433796" y="614550"/>
                    <a:pt x="1430990" y="621325"/>
                    <a:pt x="1425995" y="626321"/>
                  </a:cubicBezTo>
                  <a:cubicBezTo>
                    <a:pt x="1420999" y="631316"/>
                    <a:pt x="1414224" y="634122"/>
                    <a:pt x="1407160" y="634122"/>
                  </a:cubicBezTo>
                  <a:lnTo>
                    <a:pt x="26636" y="634122"/>
                  </a:lnTo>
                  <a:cubicBezTo>
                    <a:pt x="19572" y="634122"/>
                    <a:pt x="12797" y="631316"/>
                    <a:pt x="7802" y="626321"/>
                  </a:cubicBezTo>
                  <a:cubicBezTo>
                    <a:pt x="2806" y="621325"/>
                    <a:pt x="0" y="614550"/>
                    <a:pt x="0" y="607486"/>
                  </a:cubicBezTo>
                  <a:lnTo>
                    <a:pt x="0" y="26636"/>
                  </a:lnTo>
                  <a:cubicBezTo>
                    <a:pt x="0" y="19572"/>
                    <a:pt x="2806" y="12797"/>
                    <a:pt x="7802" y="7802"/>
                  </a:cubicBezTo>
                  <a:cubicBezTo>
                    <a:pt x="12797" y="2806"/>
                    <a:pt x="19572" y="0"/>
                    <a:pt x="26636" y="0"/>
                  </a:cubicBezTo>
                  <a:close/>
                </a:path>
              </a:pathLst>
            </a:custGeom>
            <a:blipFill>
              <a:blip r:embed="rId4"/>
              <a:stretch>
                <a:fillRect l="0" t="-25369" r="0" b="-25369"/>
              </a:stretch>
            </a:blipFill>
          </p:spPr>
        </p:sp>
      </p:grpSp>
      <p:sp>
        <p:nvSpPr>
          <p:cNvPr name="TextBox 15" id="15"/>
          <p:cNvSpPr txBox="true"/>
          <p:nvPr/>
        </p:nvSpPr>
        <p:spPr>
          <a:xfrm rot="0">
            <a:off x="2960117" y="7799911"/>
            <a:ext cx="3589526" cy="397153"/>
          </a:xfrm>
          <a:prstGeom prst="rect">
            <a:avLst/>
          </a:prstGeom>
        </p:spPr>
        <p:txBody>
          <a:bodyPr anchor="t" rtlCol="false" tIns="0" lIns="0" bIns="0" rIns="0">
            <a:spAutoFit/>
          </a:bodyPr>
          <a:lstStyle/>
          <a:p>
            <a:pPr algn="l">
              <a:lnSpc>
                <a:spcPts val="2784"/>
              </a:lnSpc>
            </a:pPr>
            <a:r>
              <a:rPr lang="en-US" sz="1989">
                <a:solidFill>
                  <a:srgbClr val="FFFFFF"/>
                </a:solidFill>
                <a:latin typeface="Agrandir"/>
                <a:ea typeface="Agrandir"/>
                <a:cs typeface="Agrandir"/>
                <a:sym typeface="Agrandir"/>
              </a:rPr>
              <a:t>www.reallygreatsite.com</a:t>
            </a:r>
          </a:p>
        </p:txBody>
      </p:sp>
      <p:sp>
        <p:nvSpPr>
          <p:cNvPr name="TextBox 16" id="16"/>
          <p:cNvSpPr txBox="true"/>
          <p:nvPr/>
        </p:nvSpPr>
        <p:spPr>
          <a:xfrm rot="0">
            <a:off x="7777296" y="7799911"/>
            <a:ext cx="2614166" cy="395781"/>
          </a:xfrm>
          <a:prstGeom prst="rect">
            <a:avLst/>
          </a:prstGeom>
        </p:spPr>
        <p:txBody>
          <a:bodyPr anchor="t" rtlCol="false" tIns="0" lIns="0" bIns="0" rIns="0">
            <a:spAutoFit/>
          </a:bodyPr>
          <a:lstStyle/>
          <a:p>
            <a:pPr algn="ctr">
              <a:lnSpc>
                <a:spcPts val="2784"/>
              </a:lnSpc>
            </a:pPr>
            <a:r>
              <a:rPr lang="en-US" sz="1989">
                <a:solidFill>
                  <a:srgbClr val="FFFFFF"/>
                </a:solidFill>
                <a:latin typeface="Agrandir"/>
                <a:ea typeface="Agrandir"/>
                <a:cs typeface="Agrandir"/>
                <a:sym typeface="Agrandir"/>
              </a:rPr>
              <a:t>+123-456-7890</a:t>
            </a:r>
          </a:p>
        </p:txBody>
      </p:sp>
      <p:sp>
        <p:nvSpPr>
          <p:cNvPr name="TextBox 17" id="17"/>
          <p:cNvSpPr txBox="true"/>
          <p:nvPr/>
        </p:nvSpPr>
        <p:spPr>
          <a:xfrm rot="0">
            <a:off x="11821088" y="7799911"/>
            <a:ext cx="3589526" cy="397153"/>
          </a:xfrm>
          <a:prstGeom prst="rect">
            <a:avLst/>
          </a:prstGeom>
        </p:spPr>
        <p:txBody>
          <a:bodyPr anchor="t" rtlCol="false" tIns="0" lIns="0" bIns="0" rIns="0">
            <a:spAutoFit/>
          </a:bodyPr>
          <a:lstStyle/>
          <a:p>
            <a:pPr algn="r">
              <a:lnSpc>
                <a:spcPts val="2784"/>
              </a:lnSpc>
            </a:pPr>
            <a:r>
              <a:rPr lang="en-US" sz="1989">
                <a:solidFill>
                  <a:srgbClr val="FFFFFF"/>
                </a:solidFill>
                <a:latin typeface="Agrandir"/>
                <a:ea typeface="Agrandir"/>
                <a:cs typeface="Agrandir"/>
                <a:sym typeface="Agrandir"/>
              </a:rPr>
              <a:t>helllo@reallygreatsite.com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35757" y="1966683"/>
            <a:ext cx="4460300"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TRACTION SO FAR</a:t>
            </a:r>
          </a:p>
        </p:txBody>
      </p:sp>
      <p:sp>
        <p:nvSpPr>
          <p:cNvPr name="TextBox 3" id="3"/>
          <p:cNvSpPr txBox="true"/>
          <p:nvPr/>
        </p:nvSpPr>
        <p:spPr>
          <a:xfrm rot="0">
            <a:off x="1635757" y="1370742"/>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06</a:t>
            </a:r>
          </a:p>
        </p:txBody>
      </p:sp>
      <p:grpSp>
        <p:nvGrpSpPr>
          <p:cNvPr name="Group 4" id="4"/>
          <p:cNvGrpSpPr/>
          <p:nvPr/>
        </p:nvGrpSpPr>
        <p:grpSpPr>
          <a:xfrm rot="0">
            <a:off x="5467532" y="6201403"/>
            <a:ext cx="6708245" cy="2848431"/>
            <a:chOff x="0" y="0"/>
            <a:chExt cx="1766781" cy="750204"/>
          </a:xfrm>
        </p:grpSpPr>
        <p:sp>
          <p:nvSpPr>
            <p:cNvPr name="Freeform 5" id="5"/>
            <p:cNvSpPr/>
            <p:nvPr/>
          </p:nvSpPr>
          <p:spPr>
            <a:xfrm flipH="false" flipV="false" rot="0">
              <a:off x="0" y="0"/>
              <a:ext cx="1766781" cy="750204"/>
            </a:xfrm>
            <a:custGeom>
              <a:avLst/>
              <a:gdLst/>
              <a:ahLst/>
              <a:cxnLst/>
              <a:rect r="r" b="b" t="t" l="l"/>
              <a:pathLst>
                <a:path h="750204" w="1766781">
                  <a:moveTo>
                    <a:pt x="28852" y="0"/>
                  </a:moveTo>
                  <a:lnTo>
                    <a:pt x="1737928" y="0"/>
                  </a:lnTo>
                  <a:cubicBezTo>
                    <a:pt x="1745580" y="0"/>
                    <a:pt x="1752919" y="3040"/>
                    <a:pt x="1758330" y="8451"/>
                  </a:cubicBezTo>
                  <a:cubicBezTo>
                    <a:pt x="1763741" y="13861"/>
                    <a:pt x="1766781" y="21200"/>
                    <a:pt x="1766781" y="28852"/>
                  </a:cubicBezTo>
                  <a:lnTo>
                    <a:pt x="1766781" y="721352"/>
                  </a:lnTo>
                  <a:cubicBezTo>
                    <a:pt x="1766781" y="729004"/>
                    <a:pt x="1763741" y="736343"/>
                    <a:pt x="1758330" y="741754"/>
                  </a:cubicBezTo>
                  <a:cubicBezTo>
                    <a:pt x="1752919" y="747164"/>
                    <a:pt x="1745580" y="750204"/>
                    <a:pt x="1737928" y="750204"/>
                  </a:cubicBezTo>
                  <a:lnTo>
                    <a:pt x="28852" y="750204"/>
                  </a:lnTo>
                  <a:cubicBezTo>
                    <a:pt x="21200" y="750204"/>
                    <a:pt x="13861" y="747164"/>
                    <a:pt x="8451" y="741754"/>
                  </a:cubicBezTo>
                  <a:cubicBezTo>
                    <a:pt x="3040" y="736343"/>
                    <a:pt x="0" y="729004"/>
                    <a:pt x="0" y="721352"/>
                  </a:cubicBezTo>
                  <a:lnTo>
                    <a:pt x="0" y="28852"/>
                  </a:lnTo>
                  <a:cubicBezTo>
                    <a:pt x="0" y="21200"/>
                    <a:pt x="3040" y="13861"/>
                    <a:pt x="8451" y="8451"/>
                  </a:cubicBezTo>
                  <a:cubicBezTo>
                    <a:pt x="13861" y="3040"/>
                    <a:pt x="21200" y="0"/>
                    <a:pt x="28852" y="0"/>
                  </a:cubicBezTo>
                  <a:close/>
                </a:path>
              </a:pathLst>
            </a:custGeom>
            <a:solidFill>
              <a:srgbClr val="F0F0F0"/>
            </a:solidFill>
          </p:spPr>
        </p:sp>
        <p:sp>
          <p:nvSpPr>
            <p:cNvPr name="TextBox 6" id="6"/>
            <p:cNvSpPr txBox="true"/>
            <p:nvPr/>
          </p:nvSpPr>
          <p:spPr>
            <a:xfrm>
              <a:off x="0" y="-95250"/>
              <a:ext cx="1766781" cy="845454"/>
            </a:xfrm>
            <a:prstGeom prst="rect">
              <a:avLst/>
            </a:prstGeom>
          </p:spPr>
          <p:txBody>
            <a:bodyPr anchor="ctr" rtlCol="false" tIns="50800" lIns="50800" bIns="50800" rIns="50800"/>
            <a:lstStyle/>
            <a:p>
              <a:pPr algn="ctr">
                <a:lnSpc>
                  <a:spcPts val="2784"/>
                </a:lnSpc>
              </a:pPr>
            </a:p>
          </p:txBody>
        </p:sp>
      </p:grpSp>
      <p:grpSp>
        <p:nvGrpSpPr>
          <p:cNvPr name="Group 7" id="7"/>
          <p:cNvGrpSpPr/>
          <p:nvPr/>
        </p:nvGrpSpPr>
        <p:grpSpPr>
          <a:xfrm rot="0">
            <a:off x="1635757" y="4071390"/>
            <a:ext cx="3519425" cy="4978444"/>
            <a:chOff x="0" y="0"/>
            <a:chExt cx="926927" cy="1311195"/>
          </a:xfrm>
        </p:grpSpPr>
        <p:sp>
          <p:nvSpPr>
            <p:cNvPr name="Freeform 8" id="8"/>
            <p:cNvSpPr/>
            <p:nvPr/>
          </p:nvSpPr>
          <p:spPr>
            <a:xfrm flipH="false" flipV="false" rot="0">
              <a:off x="0" y="0"/>
              <a:ext cx="926927" cy="1311195"/>
            </a:xfrm>
            <a:custGeom>
              <a:avLst/>
              <a:gdLst/>
              <a:ahLst/>
              <a:cxnLst/>
              <a:rect r="r" b="b" t="t" l="l"/>
              <a:pathLst>
                <a:path h="1311195" w="926927">
                  <a:moveTo>
                    <a:pt x="46195" y="0"/>
                  </a:moveTo>
                  <a:lnTo>
                    <a:pt x="880732" y="0"/>
                  </a:lnTo>
                  <a:cubicBezTo>
                    <a:pt x="906245" y="0"/>
                    <a:pt x="926927" y="20682"/>
                    <a:pt x="926927" y="46195"/>
                  </a:cubicBezTo>
                  <a:lnTo>
                    <a:pt x="926927" y="1265000"/>
                  </a:lnTo>
                  <a:cubicBezTo>
                    <a:pt x="926927" y="1277252"/>
                    <a:pt x="922060" y="1289002"/>
                    <a:pt x="913397" y="1297665"/>
                  </a:cubicBezTo>
                  <a:cubicBezTo>
                    <a:pt x="904733" y="1306328"/>
                    <a:pt x="892983" y="1311195"/>
                    <a:pt x="880732" y="1311195"/>
                  </a:cubicBezTo>
                  <a:lnTo>
                    <a:pt x="46195" y="1311195"/>
                  </a:lnTo>
                  <a:cubicBezTo>
                    <a:pt x="20682" y="1311195"/>
                    <a:pt x="0" y="1290513"/>
                    <a:pt x="0" y="1265000"/>
                  </a:cubicBezTo>
                  <a:lnTo>
                    <a:pt x="0" y="46195"/>
                  </a:lnTo>
                  <a:cubicBezTo>
                    <a:pt x="0" y="20682"/>
                    <a:pt x="20682" y="0"/>
                    <a:pt x="46195" y="0"/>
                  </a:cubicBezTo>
                  <a:close/>
                </a:path>
              </a:pathLst>
            </a:custGeom>
            <a:solidFill>
              <a:srgbClr val="E9480D"/>
            </a:solidFill>
          </p:spPr>
        </p:sp>
        <p:sp>
          <p:nvSpPr>
            <p:cNvPr name="TextBox 9" id="9"/>
            <p:cNvSpPr txBox="true"/>
            <p:nvPr/>
          </p:nvSpPr>
          <p:spPr>
            <a:xfrm>
              <a:off x="0" y="-95250"/>
              <a:ext cx="926927" cy="1406445"/>
            </a:xfrm>
            <a:prstGeom prst="rect">
              <a:avLst/>
            </a:prstGeom>
          </p:spPr>
          <p:txBody>
            <a:bodyPr anchor="ctr" rtlCol="false" tIns="50800" lIns="50800" bIns="50800" rIns="50800"/>
            <a:lstStyle/>
            <a:p>
              <a:pPr algn="ctr">
                <a:lnSpc>
                  <a:spcPts val="2784"/>
                </a:lnSpc>
              </a:pPr>
            </a:p>
          </p:txBody>
        </p:sp>
      </p:grpSp>
      <p:grpSp>
        <p:nvGrpSpPr>
          <p:cNvPr name="Group 10" id="10"/>
          <p:cNvGrpSpPr/>
          <p:nvPr/>
        </p:nvGrpSpPr>
        <p:grpSpPr>
          <a:xfrm rot="0">
            <a:off x="1798066" y="4228703"/>
            <a:ext cx="3194808" cy="2442376"/>
            <a:chOff x="0" y="0"/>
            <a:chExt cx="829479" cy="634122"/>
          </a:xfrm>
        </p:grpSpPr>
        <p:sp>
          <p:nvSpPr>
            <p:cNvPr name="Freeform 11" id="11"/>
            <p:cNvSpPr/>
            <p:nvPr/>
          </p:nvSpPr>
          <p:spPr>
            <a:xfrm flipH="false" flipV="false" rot="0">
              <a:off x="0" y="0"/>
              <a:ext cx="829479" cy="634122"/>
            </a:xfrm>
            <a:custGeom>
              <a:avLst/>
              <a:gdLst/>
              <a:ahLst/>
              <a:cxnLst/>
              <a:rect r="r" b="b" t="t" l="l"/>
              <a:pathLst>
                <a:path h="634122" w="829479">
                  <a:moveTo>
                    <a:pt x="46042" y="0"/>
                  </a:moveTo>
                  <a:lnTo>
                    <a:pt x="783436" y="0"/>
                  </a:lnTo>
                  <a:cubicBezTo>
                    <a:pt x="808865" y="0"/>
                    <a:pt x="829479" y="20614"/>
                    <a:pt x="829479" y="46042"/>
                  </a:cubicBezTo>
                  <a:lnTo>
                    <a:pt x="829479" y="588080"/>
                  </a:lnTo>
                  <a:cubicBezTo>
                    <a:pt x="829479" y="613508"/>
                    <a:pt x="808865" y="634122"/>
                    <a:pt x="783436" y="634122"/>
                  </a:cubicBezTo>
                  <a:lnTo>
                    <a:pt x="46042" y="634122"/>
                  </a:lnTo>
                  <a:cubicBezTo>
                    <a:pt x="20614" y="634122"/>
                    <a:pt x="0" y="613508"/>
                    <a:pt x="0" y="588080"/>
                  </a:cubicBezTo>
                  <a:lnTo>
                    <a:pt x="0" y="46042"/>
                  </a:lnTo>
                  <a:cubicBezTo>
                    <a:pt x="0" y="20614"/>
                    <a:pt x="20614" y="0"/>
                    <a:pt x="46042" y="0"/>
                  </a:cubicBezTo>
                  <a:close/>
                </a:path>
              </a:pathLst>
            </a:custGeom>
            <a:blipFill>
              <a:blip r:embed="rId2"/>
              <a:stretch>
                <a:fillRect l="-7336" t="0" r="-7336" b="0"/>
              </a:stretch>
            </a:blipFill>
          </p:spPr>
        </p:sp>
      </p:grpSp>
      <p:sp>
        <p:nvSpPr>
          <p:cNvPr name="TextBox 12" id="12"/>
          <p:cNvSpPr txBox="true"/>
          <p:nvPr/>
        </p:nvSpPr>
        <p:spPr>
          <a:xfrm rot="0">
            <a:off x="5504411" y="4061865"/>
            <a:ext cx="6634487" cy="1055624"/>
          </a:xfrm>
          <a:prstGeom prst="rect">
            <a:avLst/>
          </a:prstGeom>
        </p:spPr>
        <p:txBody>
          <a:bodyPr anchor="t" rtlCol="false" tIns="0" lIns="0" bIns="0" rIns="0">
            <a:spAutoFit/>
          </a:bodyPr>
          <a:lstStyle/>
          <a:p>
            <a:pPr algn="ctr">
              <a:lnSpc>
                <a:spcPts val="2547"/>
              </a:lnSpc>
            </a:pPr>
            <a:r>
              <a:rPr lang="en-US" b="true" sz="2799">
                <a:solidFill>
                  <a:srgbClr val="E9480D"/>
                </a:solidFill>
                <a:latin typeface="Agrandir Bold"/>
                <a:ea typeface="Agrandir Bold"/>
                <a:cs typeface="Agrandir Bold"/>
                <a:sym typeface="Agrandir Bold"/>
              </a:rPr>
              <a:t>FROM BETA TESTERS TO PAYING CUSTOMERS—PROOF THAT WE’RE ONTO SOMETHING BIG</a:t>
            </a:r>
          </a:p>
        </p:txBody>
      </p:sp>
      <p:sp>
        <p:nvSpPr>
          <p:cNvPr name="TextBox 13" id="13"/>
          <p:cNvSpPr txBox="true"/>
          <p:nvPr/>
        </p:nvSpPr>
        <p:spPr>
          <a:xfrm rot="0">
            <a:off x="1914071" y="7091940"/>
            <a:ext cx="2962797" cy="426974"/>
          </a:xfrm>
          <a:prstGeom prst="rect">
            <a:avLst/>
          </a:prstGeom>
        </p:spPr>
        <p:txBody>
          <a:bodyPr anchor="t" rtlCol="false" tIns="0" lIns="0" bIns="0" rIns="0">
            <a:spAutoFit/>
          </a:bodyPr>
          <a:lstStyle/>
          <a:p>
            <a:pPr algn="ctr">
              <a:lnSpc>
                <a:spcPts val="2547"/>
              </a:lnSpc>
            </a:pPr>
            <a:r>
              <a:rPr lang="en-US" b="true" sz="2799">
                <a:solidFill>
                  <a:srgbClr val="FFFFFF"/>
                </a:solidFill>
                <a:latin typeface="Agrandir Bold"/>
                <a:ea typeface="Agrandir Bold"/>
                <a:cs typeface="Agrandir Bold"/>
                <a:sym typeface="Agrandir Bold"/>
              </a:rPr>
              <a:t>10K USERS</a:t>
            </a:r>
          </a:p>
        </p:txBody>
      </p:sp>
      <p:sp>
        <p:nvSpPr>
          <p:cNvPr name="TextBox 14" id="14"/>
          <p:cNvSpPr txBox="true"/>
          <p:nvPr/>
        </p:nvSpPr>
        <p:spPr>
          <a:xfrm rot="0">
            <a:off x="1946712" y="7590776"/>
            <a:ext cx="2897515" cy="918845"/>
          </a:xfrm>
          <a:prstGeom prst="rect">
            <a:avLst/>
          </a:prstGeom>
        </p:spPr>
        <p:txBody>
          <a:bodyPr anchor="t" rtlCol="false" tIns="0" lIns="0" bIns="0" rIns="0">
            <a:spAutoFit/>
          </a:bodyPr>
          <a:lstStyle/>
          <a:p>
            <a:pPr algn="ctr">
              <a:lnSpc>
                <a:spcPts val="2380"/>
              </a:lnSpc>
            </a:pPr>
            <a:r>
              <a:rPr lang="en-US" sz="1700">
                <a:solidFill>
                  <a:srgbClr val="FFFFFF"/>
                </a:solidFill>
                <a:latin typeface="Agrandir"/>
                <a:ea typeface="Agrandir"/>
                <a:cs typeface="Agrandir"/>
                <a:sym typeface="Agrandir"/>
              </a:rPr>
              <a:t>Lorem ipsum dolor sit amet, consectetur adipiscing elit, sed do eiusmod.</a:t>
            </a:r>
          </a:p>
        </p:txBody>
      </p:sp>
      <p:grpSp>
        <p:nvGrpSpPr>
          <p:cNvPr name="Group 15" id="15"/>
          <p:cNvGrpSpPr/>
          <p:nvPr/>
        </p:nvGrpSpPr>
        <p:grpSpPr>
          <a:xfrm rot="0">
            <a:off x="5642798" y="5263738"/>
            <a:ext cx="6357713" cy="1837727"/>
            <a:chOff x="0" y="0"/>
            <a:chExt cx="1674459" cy="484010"/>
          </a:xfrm>
        </p:grpSpPr>
        <p:sp>
          <p:nvSpPr>
            <p:cNvPr name="Freeform 16" id="16"/>
            <p:cNvSpPr/>
            <p:nvPr/>
          </p:nvSpPr>
          <p:spPr>
            <a:xfrm flipH="false" flipV="false" rot="0">
              <a:off x="0" y="0"/>
              <a:ext cx="1674459" cy="484010"/>
            </a:xfrm>
            <a:custGeom>
              <a:avLst/>
              <a:gdLst/>
              <a:ahLst/>
              <a:cxnLst/>
              <a:rect r="r" b="b" t="t" l="l"/>
              <a:pathLst>
                <a:path h="484010" w="1674459">
                  <a:moveTo>
                    <a:pt x="19484" y="0"/>
                  </a:moveTo>
                  <a:lnTo>
                    <a:pt x="1654976" y="0"/>
                  </a:lnTo>
                  <a:cubicBezTo>
                    <a:pt x="1660143" y="0"/>
                    <a:pt x="1665099" y="2053"/>
                    <a:pt x="1668753" y="5707"/>
                  </a:cubicBezTo>
                  <a:cubicBezTo>
                    <a:pt x="1672407" y="9360"/>
                    <a:pt x="1674459" y="14316"/>
                    <a:pt x="1674459" y="19484"/>
                  </a:cubicBezTo>
                  <a:lnTo>
                    <a:pt x="1674459" y="464527"/>
                  </a:lnTo>
                  <a:cubicBezTo>
                    <a:pt x="1674459" y="469694"/>
                    <a:pt x="1672407" y="474650"/>
                    <a:pt x="1668753" y="478304"/>
                  </a:cubicBezTo>
                  <a:cubicBezTo>
                    <a:pt x="1665099" y="481958"/>
                    <a:pt x="1660143" y="484010"/>
                    <a:pt x="1654976" y="484010"/>
                  </a:cubicBezTo>
                  <a:lnTo>
                    <a:pt x="19484" y="484010"/>
                  </a:lnTo>
                  <a:cubicBezTo>
                    <a:pt x="8723" y="484010"/>
                    <a:pt x="0" y="475287"/>
                    <a:pt x="0" y="464527"/>
                  </a:cubicBezTo>
                  <a:lnTo>
                    <a:pt x="0" y="19484"/>
                  </a:lnTo>
                  <a:cubicBezTo>
                    <a:pt x="0" y="14316"/>
                    <a:pt x="2053" y="9360"/>
                    <a:pt x="5707" y="5707"/>
                  </a:cubicBezTo>
                  <a:cubicBezTo>
                    <a:pt x="9360" y="2053"/>
                    <a:pt x="14316" y="0"/>
                    <a:pt x="19484" y="0"/>
                  </a:cubicBezTo>
                  <a:close/>
                </a:path>
              </a:pathLst>
            </a:custGeom>
            <a:solidFill>
              <a:srgbClr val="E9480D"/>
            </a:solidFill>
          </p:spPr>
        </p:sp>
        <p:sp>
          <p:nvSpPr>
            <p:cNvPr name="TextBox 17" id="17"/>
            <p:cNvSpPr txBox="true"/>
            <p:nvPr/>
          </p:nvSpPr>
          <p:spPr>
            <a:xfrm>
              <a:off x="0" y="-95250"/>
              <a:ext cx="1674459" cy="579260"/>
            </a:xfrm>
            <a:prstGeom prst="rect">
              <a:avLst/>
            </a:prstGeom>
          </p:spPr>
          <p:txBody>
            <a:bodyPr anchor="ctr" rtlCol="false" tIns="50800" lIns="50800" bIns="50800" rIns="50800"/>
            <a:lstStyle/>
            <a:p>
              <a:pPr algn="ctr">
                <a:lnSpc>
                  <a:spcPts val="2784"/>
                </a:lnSpc>
              </a:pPr>
            </a:p>
          </p:txBody>
        </p:sp>
      </p:grpSp>
      <p:grpSp>
        <p:nvGrpSpPr>
          <p:cNvPr name="Group 18" id="18"/>
          <p:cNvGrpSpPr/>
          <p:nvPr/>
        </p:nvGrpSpPr>
        <p:grpSpPr>
          <a:xfrm rot="0">
            <a:off x="5642798" y="6404431"/>
            <a:ext cx="6357713" cy="2442376"/>
            <a:chOff x="0" y="0"/>
            <a:chExt cx="1650674" cy="634122"/>
          </a:xfrm>
        </p:grpSpPr>
        <p:sp>
          <p:nvSpPr>
            <p:cNvPr name="Freeform 19" id="19"/>
            <p:cNvSpPr/>
            <p:nvPr/>
          </p:nvSpPr>
          <p:spPr>
            <a:xfrm flipH="false" flipV="false" rot="0">
              <a:off x="0" y="0"/>
              <a:ext cx="1650674" cy="634122"/>
            </a:xfrm>
            <a:custGeom>
              <a:avLst/>
              <a:gdLst/>
              <a:ahLst/>
              <a:cxnLst/>
              <a:rect r="r" b="b" t="t" l="l"/>
              <a:pathLst>
                <a:path h="634122" w="1650674">
                  <a:moveTo>
                    <a:pt x="23137" y="0"/>
                  </a:moveTo>
                  <a:lnTo>
                    <a:pt x="1627537" y="0"/>
                  </a:lnTo>
                  <a:cubicBezTo>
                    <a:pt x="1633674" y="0"/>
                    <a:pt x="1639558" y="2438"/>
                    <a:pt x="1643898" y="6777"/>
                  </a:cubicBezTo>
                  <a:cubicBezTo>
                    <a:pt x="1648236" y="11116"/>
                    <a:pt x="1650674" y="17000"/>
                    <a:pt x="1650674" y="23137"/>
                  </a:cubicBezTo>
                  <a:lnTo>
                    <a:pt x="1650674" y="610985"/>
                  </a:lnTo>
                  <a:cubicBezTo>
                    <a:pt x="1650674" y="617122"/>
                    <a:pt x="1648236" y="623007"/>
                    <a:pt x="1643898" y="627346"/>
                  </a:cubicBezTo>
                  <a:cubicBezTo>
                    <a:pt x="1639558" y="631685"/>
                    <a:pt x="1633674" y="634122"/>
                    <a:pt x="1627537" y="634122"/>
                  </a:cubicBezTo>
                  <a:lnTo>
                    <a:pt x="23137" y="634122"/>
                  </a:lnTo>
                  <a:cubicBezTo>
                    <a:pt x="17000" y="634122"/>
                    <a:pt x="11116" y="631685"/>
                    <a:pt x="6777" y="627346"/>
                  </a:cubicBezTo>
                  <a:cubicBezTo>
                    <a:pt x="2438" y="623007"/>
                    <a:pt x="0" y="617122"/>
                    <a:pt x="0" y="610985"/>
                  </a:cubicBezTo>
                  <a:lnTo>
                    <a:pt x="0" y="23137"/>
                  </a:lnTo>
                  <a:cubicBezTo>
                    <a:pt x="0" y="17000"/>
                    <a:pt x="2438" y="11116"/>
                    <a:pt x="6777" y="6777"/>
                  </a:cubicBezTo>
                  <a:cubicBezTo>
                    <a:pt x="11116" y="2438"/>
                    <a:pt x="17000" y="0"/>
                    <a:pt x="23137" y="0"/>
                  </a:cubicBezTo>
                  <a:close/>
                </a:path>
              </a:pathLst>
            </a:custGeom>
            <a:blipFill>
              <a:blip r:embed="rId3"/>
              <a:stretch>
                <a:fillRect l="0" t="-36769" r="0" b="-36769"/>
              </a:stretch>
            </a:blipFill>
          </p:spPr>
        </p:sp>
      </p:grpSp>
      <p:sp>
        <p:nvSpPr>
          <p:cNvPr name="TextBox 20" id="20"/>
          <p:cNvSpPr txBox="true"/>
          <p:nvPr/>
        </p:nvSpPr>
        <p:spPr>
          <a:xfrm rot="0">
            <a:off x="13489380" y="2613012"/>
            <a:ext cx="3102919" cy="6233795"/>
          </a:xfrm>
          <a:prstGeom prst="rect">
            <a:avLst/>
          </a:prstGeom>
        </p:spPr>
        <p:txBody>
          <a:bodyPr anchor="t" rtlCol="false" tIns="0" lIns="0" bIns="0" rIns="0">
            <a:spAutoFit/>
          </a:bodyPr>
          <a:lstStyle/>
          <a:p>
            <a:pPr algn="just">
              <a:lnSpc>
                <a:spcPts val="2380"/>
              </a:lnSpc>
            </a:pPr>
            <a:r>
              <a:rPr lang="en-US" sz="1700">
                <a:solidFill>
                  <a:srgbClr val="616161"/>
                </a:solidFill>
                <a:latin typeface="Agrandir"/>
                <a:ea typeface="Agrandir"/>
                <a:cs typeface="Agrandir"/>
                <a:sym typeface="Agrandir"/>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TextBox 21" id="21"/>
          <p:cNvSpPr txBox="true"/>
          <p:nvPr/>
        </p:nvSpPr>
        <p:spPr>
          <a:xfrm rot="0">
            <a:off x="13692835" y="1900008"/>
            <a:ext cx="2899464" cy="397153"/>
          </a:xfrm>
          <a:prstGeom prst="rect">
            <a:avLst/>
          </a:prstGeom>
        </p:spPr>
        <p:txBody>
          <a:bodyPr anchor="t" rtlCol="false" tIns="0" lIns="0" bIns="0" rIns="0">
            <a:spAutoFit/>
          </a:bodyPr>
          <a:lstStyle/>
          <a:p>
            <a:pPr algn="r">
              <a:lnSpc>
                <a:spcPts val="2784"/>
              </a:lnSpc>
            </a:pPr>
            <a:r>
              <a:rPr lang="en-US" sz="1989">
                <a:solidFill>
                  <a:srgbClr val="E9480D"/>
                </a:solidFill>
                <a:latin typeface="Agrandir"/>
                <a:ea typeface="Agrandir"/>
                <a:cs typeface="Agrandir"/>
                <a:sym typeface="Agrandir"/>
              </a:rPr>
              <a:t>@reallygreatsite</a:t>
            </a:r>
          </a:p>
        </p:txBody>
      </p:sp>
      <p:sp>
        <p:nvSpPr>
          <p:cNvPr name="TextBox 22" id="22"/>
          <p:cNvSpPr txBox="true"/>
          <p:nvPr/>
        </p:nvSpPr>
        <p:spPr>
          <a:xfrm rot="0">
            <a:off x="5617317" y="5508125"/>
            <a:ext cx="6408675" cy="779526"/>
          </a:xfrm>
          <a:prstGeom prst="rect">
            <a:avLst/>
          </a:prstGeom>
        </p:spPr>
        <p:txBody>
          <a:bodyPr anchor="t" rtlCol="false" tIns="0" lIns="0" bIns="0" rIns="0">
            <a:spAutoFit/>
          </a:bodyPr>
          <a:lstStyle/>
          <a:p>
            <a:pPr algn="ctr">
              <a:lnSpc>
                <a:spcPts val="2727"/>
              </a:lnSpc>
            </a:pPr>
            <a:r>
              <a:rPr lang="en-US" b="true" sz="2700">
                <a:solidFill>
                  <a:srgbClr val="FFFFFF"/>
                </a:solidFill>
                <a:latin typeface="Agrandir Bold"/>
                <a:ea typeface="Agrandir Bold"/>
                <a:cs typeface="Agrandir Bold"/>
                <a:sym typeface="Agrandir Bold"/>
              </a:rPr>
              <a:t>$50K REVENUE - TESTIMONIALS, PILOT PROJECT, DSB.</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635757" y="1966683"/>
            <a:ext cx="6528810" cy="678052"/>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TESTIMONIALS</a:t>
            </a:r>
          </a:p>
        </p:txBody>
      </p:sp>
      <p:sp>
        <p:nvSpPr>
          <p:cNvPr name="TextBox 3" id="3"/>
          <p:cNvSpPr txBox="true"/>
          <p:nvPr/>
        </p:nvSpPr>
        <p:spPr>
          <a:xfrm rot="0">
            <a:off x="1635757" y="1370742"/>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07</a:t>
            </a:r>
          </a:p>
        </p:txBody>
      </p:sp>
      <p:sp>
        <p:nvSpPr>
          <p:cNvPr name="Freeform 4" id="4"/>
          <p:cNvSpPr/>
          <p:nvPr/>
        </p:nvSpPr>
        <p:spPr>
          <a:xfrm flipH="true" flipV="true" rot="5668205">
            <a:off x="-613771" y="3287616"/>
            <a:ext cx="10474737" cy="14625104"/>
          </a:xfrm>
          <a:custGeom>
            <a:avLst/>
            <a:gdLst/>
            <a:ahLst/>
            <a:cxnLst/>
            <a:rect r="r" b="b" t="t" l="l"/>
            <a:pathLst>
              <a:path h="14625104" w="10474737">
                <a:moveTo>
                  <a:pt x="10474737" y="14625105"/>
                </a:moveTo>
                <a:lnTo>
                  <a:pt x="0" y="14625105"/>
                </a:lnTo>
                <a:lnTo>
                  <a:pt x="0" y="0"/>
                </a:lnTo>
                <a:lnTo>
                  <a:pt x="10474737" y="0"/>
                </a:lnTo>
                <a:lnTo>
                  <a:pt x="10474737" y="14625105"/>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635757" y="3064163"/>
            <a:ext cx="6708245" cy="2848431"/>
            <a:chOff x="0" y="0"/>
            <a:chExt cx="1766781" cy="750204"/>
          </a:xfrm>
        </p:grpSpPr>
        <p:sp>
          <p:nvSpPr>
            <p:cNvPr name="Freeform 6" id="6"/>
            <p:cNvSpPr/>
            <p:nvPr/>
          </p:nvSpPr>
          <p:spPr>
            <a:xfrm flipH="false" flipV="false" rot="0">
              <a:off x="0" y="0"/>
              <a:ext cx="1766781" cy="750204"/>
            </a:xfrm>
            <a:custGeom>
              <a:avLst/>
              <a:gdLst/>
              <a:ahLst/>
              <a:cxnLst/>
              <a:rect r="r" b="b" t="t" l="l"/>
              <a:pathLst>
                <a:path h="750204" w="1766781">
                  <a:moveTo>
                    <a:pt x="28852" y="0"/>
                  </a:moveTo>
                  <a:lnTo>
                    <a:pt x="1737928" y="0"/>
                  </a:lnTo>
                  <a:cubicBezTo>
                    <a:pt x="1745580" y="0"/>
                    <a:pt x="1752919" y="3040"/>
                    <a:pt x="1758330" y="8451"/>
                  </a:cubicBezTo>
                  <a:cubicBezTo>
                    <a:pt x="1763741" y="13861"/>
                    <a:pt x="1766781" y="21200"/>
                    <a:pt x="1766781" y="28852"/>
                  </a:cubicBezTo>
                  <a:lnTo>
                    <a:pt x="1766781" y="721352"/>
                  </a:lnTo>
                  <a:cubicBezTo>
                    <a:pt x="1766781" y="729004"/>
                    <a:pt x="1763741" y="736343"/>
                    <a:pt x="1758330" y="741754"/>
                  </a:cubicBezTo>
                  <a:cubicBezTo>
                    <a:pt x="1752919" y="747164"/>
                    <a:pt x="1745580" y="750204"/>
                    <a:pt x="1737928" y="750204"/>
                  </a:cubicBezTo>
                  <a:lnTo>
                    <a:pt x="28852" y="750204"/>
                  </a:lnTo>
                  <a:cubicBezTo>
                    <a:pt x="21200" y="750204"/>
                    <a:pt x="13861" y="747164"/>
                    <a:pt x="8451" y="741754"/>
                  </a:cubicBezTo>
                  <a:cubicBezTo>
                    <a:pt x="3040" y="736343"/>
                    <a:pt x="0" y="729004"/>
                    <a:pt x="0" y="721352"/>
                  </a:cubicBezTo>
                  <a:lnTo>
                    <a:pt x="0" y="28852"/>
                  </a:lnTo>
                  <a:cubicBezTo>
                    <a:pt x="0" y="21200"/>
                    <a:pt x="3040" y="13861"/>
                    <a:pt x="8451" y="8451"/>
                  </a:cubicBezTo>
                  <a:cubicBezTo>
                    <a:pt x="13861" y="3040"/>
                    <a:pt x="21200" y="0"/>
                    <a:pt x="28852" y="0"/>
                  </a:cubicBezTo>
                  <a:close/>
                </a:path>
              </a:pathLst>
            </a:custGeom>
            <a:solidFill>
              <a:srgbClr val="F0F0F0"/>
            </a:solidFill>
          </p:spPr>
        </p:sp>
        <p:sp>
          <p:nvSpPr>
            <p:cNvPr name="TextBox 7" id="7"/>
            <p:cNvSpPr txBox="true"/>
            <p:nvPr/>
          </p:nvSpPr>
          <p:spPr>
            <a:xfrm>
              <a:off x="0" y="-95250"/>
              <a:ext cx="1766781" cy="845454"/>
            </a:xfrm>
            <a:prstGeom prst="rect">
              <a:avLst/>
            </a:prstGeom>
          </p:spPr>
          <p:txBody>
            <a:bodyPr anchor="ctr" rtlCol="false" tIns="50800" lIns="50800" bIns="50800" rIns="50800"/>
            <a:lstStyle/>
            <a:p>
              <a:pPr algn="ctr">
                <a:lnSpc>
                  <a:spcPts val="2784"/>
                </a:lnSpc>
              </a:pPr>
            </a:p>
          </p:txBody>
        </p:sp>
      </p:grpSp>
      <p:grpSp>
        <p:nvGrpSpPr>
          <p:cNvPr name="Group 8" id="8"/>
          <p:cNvGrpSpPr/>
          <p:nvPr/>
        </p:nvGrpSpPr>
        <p:grpSpPr>
          <a:xfrm rot="0">
            <a:off x="1635757" y="3423372"/>
            <a:ext cx="4588156" cy="4978444"/>
            <a:chOff x="0" y="0"/>
            <a:chExt cx="1208403" cy="1311195"/>
          </a:xfrm>
        </p:grpSpPr>
        <p:sp>
          <p:nvSpPr>
            <p:cNvPr name="Freeform 9" id="9"/>
            <p:cNvSpPr/>
            <p:nvPr/>
          </p:nvSpPr>
          <p:spPr>
            <a:xfrm flipH="false" flipV="false" rot="0">
              <a:off x="0" y="0"/>
              <a:ext cx="1208403" cy="1311195"/>
            </a:xfrm>
            <a:custGeom>
              <a:avLst/>
              <a:gdLst/>
              <a:ahLst/>
              <a:cxnLst/>
              <a:rect r="r" b="b" t="t" l="l"/>
              <a:pathLst>
                <a:path h="1311195" w="1208403">
                  <a:moveTo>
                    <a:pt x="35435" y="0"/>
                  </a:moveTo>
                  <a:lnTo>
                    <a:pt x="1172968" y="0"/>
                  </a:lnTo>
                  <a:cubicBezTo>
                    <a:pt x="1182366" y="0"/>
                    <a:pt x="1191379" y="3733"/>
                    <a:pt x="1198025" y="10379"/>
                  </a:cubicBezTo>
                  <a:cubicBezTo>
                    <a:pt x="1204670" y="17024"/>
                    <a:pt x="1208403" y="26037"/>
                    <a:pt x="1208403" y="35435"/>
                  </a:cubicBezTo>
                  <a:lnTo>
                    <a:pt x="1208403" y="1275761"/>
                  </a:lnTo>
                  <a:cubicBezTo>
                    <a:pt x="1208403" y="1295331"/>
                    <a:pt x="1192538" y="1311195"/>
                    <a:pt x="1172968" y="1311195"/>
                  </a:cubicBezTo>
                  <a:lnTo>
                    <a:pt x="35435" y="1311195"/>
                  </a:lnTo>
                  <a:cubicBezTo>
                    <a:pt x="15865" y="1311195"/>
                    <a:pt x="0" y="1295331"/>
                    <a:pt x="0" y="1275761"/>
                  </a:cubicBezTo>
                  <a:lnTo>
                    <a:pt x="0" y="35435"/>
                  </a:lnTo>
                  <a:cubicBezTo>
                    <a:pt x="0" y="26037"/>
                    <a:pt x="3733" y="17024"/>
                    <a:pt x="10379" y="10379"/>
                  </a:cubicBezTo>
                  <a:cubicBezTo>
                    <a:pt x="17024" y="3733"/>
                    <a:pt x="26037" y="0"/>
                    <a:pt x="35435" y="0"/>
                  </a:cubicBezTo>
                  <a:close/>
                </a:path>
              </a:pathLst>
            </a:custGeom>
            <a:solidFill>
              <a:srgbClr val="E9480D"/>
            </a:solidFill>
          </p:spPr>
        </p:sp>
        <p:sp>
          <p:nvSpPr>
            <p:cNvPr name="TextBox 10" id="10"/>
            <p:cNvSpPr txBox="true"/>
            <p:nvPr/>
          </p:nvSpPr>
          <p:spPr>
            <a:xfrm>
              <a:off x="0" y="-95250"/>
              <a:ext cx="1208403" cy="1406445"/>
            </a:xfrm>
            <a:prstGeom prst="rect">
              <a:avLst/>
            </a:prstGeom>
          </p:spPr>
          <p:txBody>
            <a:bodyPr anchor="ctr" rtlCol="false" tIns="50800" lIns="50800" bIns="50800" rIns="50800"/>
            <a:lstStyle/>
            <a:p>
              <a:pPr algn="ctr">
                <a:lnSpc>
                  <a:spcPts val="2784"/>
                </a:lnSpc>
              </a:pPr>
            </a:p>
          </p:txBody>
        </p:sp>
      </p:grpSp>
      <p:grpSp>
        <p:nvGrpSpPr>
          <p:cNvPr name="Group 11" id="11"/>
          <p:cNvGrpSpPr/>
          <p:nvPr/>
        </p:nvGrpSpPr>
        <p:grpSpPr>
          <a:xfrm rot="0">
            <a:off x="11289972" y="1995258"/>
            <a:ext cx="4963344" cy="6406558"/>
            <a:chOff x="0" y="0"/>
            <a:chExt cx="1307218" cy="1687324"/>
          </a:xfrm>
        </p:grpSpPr>
        <p:sp>
          <p:nvSpPr>
            <p:cNvPr name="Freeform 12" id="12"/>
            <p:cNvSpPr/>
            <p:nvPr/>
          </p:nvSpPr>
          <p:spPr>
            <a:xfrm flipH="false" flipV="false" rot="0">
              <a:off x="0" y="0"/>
              <a:ext cx="1307218" cy="1687324"/>
            </a:xfrm>
            <a:custGeom>
              <a:avLst/>
              <a:gdLst/>
              <a:ahLst/>
              <a:cxnLst/>
              <a:rect r="r" b="b" t="t" l="l"/>
              <a:pathLst>
                <a:path h="1687324" w="1307218">
                  <a:moveTo>
                    <a:pt x="38995" y="0"/>
                  </a:moveTo>
                  <a:lnTo>
                    <a:pt x="1268223" y="0"/>
                  </a:lnTo>
                  <a:cubicBezTo>
                    <a:pt x="1289759" y="0"/>
                    <a:pt x="1307218" y="17459"/>
                    <a:pt x="1307218" y="38995"/>
                  </a:cubicBezTo>
                  <a:lnTo>
                    <a:pt x="1307218" y="1648328"/>
                  </a:lnTo>
                  <a:cubicBezTo>
                    <a:pt x="1307218" y="1658671"/>
                    <a:pt x="1303110" y="1668589"/>
                    <a:pt x="1295797" y="1675902"/>
                  </a:cubicBezTo>
                  <a:cubicBezTo>
                    <a:pt x="1288483" y="1683215"/>
                    <a:pt x="1278565" y="1687324"/>
                    <a:pt x="1268223" y="1687324"/>
                  </a:cubicBezTo>
                  <a:lnTo>
                    <a:pt x="38995" y="1687324"/>
                  </a:lnTo>
                  <a:cubicBezTo>
                    <a:pt x="17459" y="1687324"/>
                    <a:pt x="0" y="1669865"/>
                    <a:pt x="0" y="1648328"/>
                  </a:cubicBezTo>
                  <a:lnTo>
                    <a:pt x="0" y="38995"/>
                  </a:lnTo>
                  <a:cubicBezTo>
                    <a:pt x="0" y="17459"/>
                    <a:pt x="17459" y="0"/>
                    <a:pt x="38995" y="0"/>
                  </a:cubicBezTo>
                  <a:close/>
                </a:path>
              </a:pathLst>
            </a:custGeom>
            <a:solidFill>
              <a:srgbClr val="F0F0F0"/>
            </a:solidFill>
          </p:spPr>
        </p:sp>
        <p:sp>
          <p:nvSpPr>
            <p:cNvPr name="TextBox 13" id="13"/>
            <p:cNvSpPr txBox="true"/>
            <p:nvPr/>
          </p:nvSpPr>
          <p:spPr>
            <a:xfrm>
              <a:off x="0" y="-95250"/>
              <a:ext cx="1307218" cy="1782574"/>
            </a:xfrm>
            <a:prstGeom prst="rect">
              <a:avLst/>
            </a:prstGeom>
          </p:spPr>
          <p:txBody>
            <a:bodyPr anchor="ctr" rtlCol="false" tIns="50800" lIns="50800" bIns="50800" rIns="50800"/>
            <a:lstStyle/>
            <a:p>
              <a:pPr algn="ctr" marL="429435" indent="-214717" lvl="1">
                <a:lnSpc>
                  <a:spcPts val="2784"/>
                </a:lnSpc>
                <a:buFont typeface="Arial"/>
                <a:buChar char="•"/>
              </a:pPr>
            </a:p>
          </p:txBody>
        </p:sp>
      </p:grpSp>
      <p:grpSp>
        <p:nvGrpSpPr>
          <p:cNvPr name="Group 14" id="14"/>
          <p:cNvGrpSpPr/>
          <p:nvPr/>
        </p:nvGrpSpPr>
        <p:grpSpPr>
          <a:xfrm rot="0">
            <a:off x="1913654" y="3722786"/>
            <a:ext cx="1496428" cy="1531185"/>
            <a:chOff x="0" y="0"/>
            <a:chExt cx="619728" cy="634122"/>
          </a:xfrm>
        </p:grpSpPr>
        <p:sp>
          <p:nvSpPr>
            <p:cNvPr name="Freeform 15" id="15"/>
            <p:cNvSpPr/>
            <p:nvPr/>
          </p:nvSpPr>
          <p:spPr>
            <a:xfrm flipH="false" flipV="false" rot="0">
              <a:off x="0" y="0"/>
              <a:ext cx="619728" cy="634122"/>
            </a:xfrm>
            <a:custGeom>
              <a:avLst/>
              <a:gdLst/>
              <a:ahLst/>
              <a:cxnLst/>
              <a:rect r="r" b="b" t="t" l="l"/>
              <a:pathLst>
                <a:path h="634122" w="619728">
                  <a:moveTo>
                    <a:pt x="98298" y="0"/>
                  </a:moveTo>
                  <a:lnTo>
                    <a:pt x="521430" y="0"/>
                  </a:lnTo>
                  <a:cubicBezTo>
                    <a:pt x="547500" y="0"/>
                    <a:pt x="572503" y="10356"/>
                    <a:pt x="590937" y="28791"/>
                  </a:cubicBezTo>
                  <a:cubicBezTo>
                    <a:pt x="609372" y="47225"/>
                    <a:pt x="619728" y="72228"/>
                    <a:pt x="619728" y="98298"/>
                  </a:cubicBezTo>
                  <a:lnTo>
                    <a:pt x="619728" y="535824"/>
                  </a:lnTo>
                  <a:cubicBezTo>
                    <a:pt x="619728" y="561894"/>
                    <a:pt x="609372" y="586897"/>
                    <a:pt x="590937" y="605331"/>
                  </a:cubicBezTo>
                  <a:cubicBezTo>
                    <a:pt x="572503" y="623766"/>
                    <a:pt x="547500" y="634122"/>
                    <a:pt x="521430" y="634122"/>
                  </a:cubicBezTo>
                  <a:lnTo>
                    <a:pt x="98298" y="634122"/>
                  </a:lnTo>
                  <a:cubicBezTo>
                    <a:pt x="72228" y="634122"/>
                    <a:pt x="47225" y="623766"/>
                    <a:pt x="28791" y="605331"/>
                  </a:cubicBezTo>
                  <a:cubicBezTo>
                    <a:pt x="10356" y="586897"/>
                    <a:pt x="0" y="561894"/>
                    <a:pt x="0" y="535824"/>
                  </a:cubicBezTo>
                  <a:lnTo>
                    <a:pt x="0" y="98298"/>
                  </a:lnTo>
                  <a:cubicBezTo>
                    <a:pt x="0" y="72228"/>
                    <a:pt x="10356" y="47225"/>
                    <a:pt x="28791" y="28791"/>
                  </a:cubicBezTo>
                  <a:cubicBezTo>
                    <a:pt x="47225" y="10356"/>
                    <a:pt x="72228" y="0"/>
                    <a:pt x="98298" y="0"/>
                  </a:cubicBezTo>
                  <a:close/>
                </a:path>
              </a:pathLst>
            </a:custGeom>
            <a:blipFill>
              <a:blip r:embed="rId4"/>
              <a:stretch>
                <a:fillRect l="-20520" t="0" r="-32963" b="0"/>
              </a:stretch>
            </a:blipFill>
          </p:spPr>
        </p:sp>
      </p:grpSp>
      <p:sp>
        <p:nvSpPr>
          <p:cNvPr name="TextBox 16" id="16"/>
          <p:cNvSpPr txBox="true"/>
          <p:nvPr/>
        </p:nvSpPr>
        <p:spPr>
          <a:xfrm rot="0">
            <a:off x="3881939" y="4158433"/>
            <a:ext cx="2036446" cy="650367"/>
          </a:xfrm>
          <a:prstGeom prst="rect">
            <a:avLst/>
          </a:prstGeom>
        </p:spPr>
        <p:txBody>
          <a:bodyPr anchor="t" rtlCol="false" tIns="0" lIns="0" bIns="0" rIns="0">
            <a:spAutoFit/>
          </a:bodyPr>
          <a:lstStyle/>
          <a:p>
            <a:pPr algn="l">
              <a:lnSpc>
                <a:spcPts val="2184"/>
              </a:lnSpc>
            </a:pPr>
            <a:r>
              <a:rPr lang="en-US" sz="2400" b="true">
                <a:solidFill>
                  <a:srgbClr val="FFFFFF"/>
                </a:solidFill>
                <a:latin typeface="Agrandir Bold"/>
                <a:ea typeface="Agrandir Bold"/>
                <a:cs typeface="Agrandir Bold"/>
                <a:sym typeface="Agrandir Bold"/>
              </a:rPr>
              <a:t>HELENE PAQUET</a:t>
            </a:r>
          </a:p>
        </p:txBody>
      </p:sp>
      <p:sp>
        <p:nvSpPr>
          <p:cNvPr name="TextBox 17" id="17"/>
          <p:cNvSpPr txBox="true"/>
          <p:nvPr/>
        </p:nvSpPr>
        <p:spPr>
          <a:xfrm rot="0">
            <a:off x="3881939" y="4801384"/>
            <a:ext cx="2899464" cy="397153"/>
          </a:xfrm>
          <a:prstGeom prst="rect">
            <a:avLst/>
          </a:prstGeom>
        </p:spPr>
        <p:txBody>
          <a:bodyPr anchor="t" rtlCol="false" tIns="0" lIns="0" bIns="0" rIns="0">
            <a:spAutoFit/>
          </a:bodyPr>
          <a:lstStyle/>
          <a:p>
            <a:pPr algn="l">
              <a:lnSpc>
                <a:spcPts val="2784"/>
              </a:lnSpc>
            </a:pPr>
            <a:r>
              <a:rPr lang="en-US" sz="1989">
                <a:solidFill>
                  <a:srgbClr val="FFB093"/>
                </a:solidFill>
                <a:latin typeface="Agrandir"/>
                <a:ea typeface="Agrandir"/>
                <a:cs typeface="Agrandir"/>
                <a:sym typeface="Agrandir"/>
              </a:rPr>
              <a:t>@reallygreatsite</a:t>
            </a:r>
          </a:p>
        </p:txBody>
      </p:sp>
      <p:sp>
        <p:nvSpPr>
          <p:cNvPr name="TextBox 18" id="18"/>
          <p:cNvSpPr txBox="true"/>
          <p:nvPr/>
        </p:nvSpPr>
        <p:spPr>
          <a:xfrm rot="0">
            <a:off x="1927469" y="5597337"/>
            <a:ext cx="4004731" cy="2099945"/>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 ctetur adipiscing elit, sed do eiusmod tempor incididunt ut labore et dolore magna aliqua.</a:t>
            </a:r>
          </a:p>
          <a:p>
            <a:pPr algn="l">
              <a:lnSpc>
                <a:spcPts val="2380"/>
              </a:lnSpc>
            </a:pPr>
          </a:p>
          <a:p>
            <a:pPr algn="l">
              <a:lnSpc>
                <a:spcPts val="2380"/>
              </a:lnSpc>
            </a:pPr>
            <a:r>
              <a:rPr lang="en-US" sz="1700">
                <a:solidFill>
                  <a:srgbClr val="FFFFFF"/>
                </a:solidFill>
                <a:latin typeface="Agrandir"/>
                <a:ea typeface="Agrandir"/>
                <a:cs typeface="Agrandir"/>
                <a:sym typeface="Agrandir"/>
              </a:rPr>
              <a:t>Ut enim ad minim veniam, quis nostrud exercitation ullamco laboris nisi ut al.</a:t>
            </a:r>
          </a:p>
        </p:txBody>
      </p:sp>
      <p:grpSp>
        <p:nvGrpSpPr>
          <p:cNvPr name="Group 19" id="19"/>
          <p:cNvGrpSpPr/>
          <p:nvPr/>
        </p:nvGrpSpPr>
        <p:grpSpPr>
          <a:xfrm rot="0">
            <a:off x="11573886" y="2298571"/>
            <a:ext cx="1496428" cy="1531185"/>
            <a:chOff x="0" y="0"/>
            <a:chExt cx="619728" cy="634122"/>
          </a:xfrm>
        </p:grpSpPr>
        <p:sp>
          <p:nvSpPr>
            <p:cNvPr name="Freeform 20" id="20"/>
            <p:cNvSpPr/>
            <p:nvPr/>
          </p:nvSpPr>
          <p:spPr>
            <a:xfrm flipH="false" flipV="false" rot="0">
              <a:off x="0" y="0"/>
              <a:ext cx="619728" cy="634122"/>
            </a:xfrm>
            <a:custGeom>
              <a:avLst/>
              <a:gdLst/>
              <a:ahLst/>
              <a:cxnLst/>
              <a:rect r="r" b="b" t="t" l="l"/>
              <a:pathLst>
                <a:path h="634122" w="619728">
                  <a:moveTo>
                    <a:pt x="98298" y="0"/>
                  </a:moveTo>
                  <a:lnTo>
                    <a:pt x="521430" y="0"/>
                  </a:lnTo>
                  <a:cubicBezTo>
                    <a:pt x="547500" y="0"/>
                    <a:pt x="572503" y="10356"/>
                    <a:pt x="590937" y="28791"/>
                  </a:cubicBezTo>
                  <a:cubicBezTo>
                    <a:pt x="609372" y="47225"/>
                    <a:pt x="619728" y="72228"/>
                    <a:pt x="619728" y="98298"/>
                  </a:cubicBezTo>
                  <a:lnTo>
                    <a:pt x="619728" y="535824"/>
                  </a:lnTo>
                  <a:cubicBezTo>
                    <a:pt x="619728" y="561894"/>
                    <a:pt x="609372" y="586897"/>
                    <a:pt x="590937" y="605331"/>
                  </a:cubicBezTo>
                  <a:cubicBezTo>
                    <a:pt x="572503" y="623766"/>
                    <a:pt x="547500" y="634122"/>
                    <a:pt x="521430" y="634122"/>
                  </a:cubicBezTo>
                  <a:lnTo>
                    <a:pt x="98298" y="634122"/>
                  </a:lnTo>
                  <a:cubicBezTo>
                    <a:pt x="72228" y="634122"/>
                    <a:pt x="47225" y="623766"/>
                    <a:pt x="28791" y="605331"/>
                  </a:cubicBezTo>
                  <a:cubicBezTo>
                    <a:pt x="10356" y="586897"/>
                    <a:pt x="0" y="561894"/>
                    <a:pt x="0" y="535824"/>
                  </a:cubicBezTo>
                  <a:lnTo>
                    <a:pt x="0" y="98298"/>
                  </a:lnTo>
                  <a:cubicBezTo>
                    <a:pt x="0" y="72228"/>
                    <a:pt x="10356" y="47225"/>
                    <a:pt x="28791" y="28791"/>
                  </a:cubicBezTo>
                  <a:cubicBezTo>
                    <a:pt x="47225" y="10356"/>
                    <a:pt x="72228" y="0"/>
                    <a:pt x="98298" y="0"/>
                  </a:cubicBezTo>
                  <a:close/>
                </a:path>
              </a:pathLst>
            </a:custGeom>
            <a:blipFill>
              <a:blip r:embed="rId5"/>
              <a:stretch>
                <a:fillRect l="-51254" t="0" r="-9777" b="0"/>
              </a:stretch>
            </a:blipFill>
          </p:spPr>
        </p:sp>
      </p:grpSp>
      <p:sp>
        <p:nvSpPr>
          <p:cNvPr name="TextBox 21" id="21"/>
          <p:cNvSpPr txBox="true"/>
          <p:nvPr/>
        </p:nvSpPr>
        <p:spPr>
          <a:xfrm rot="0">
            <a:off x="13542171" y="2734217"/>
            <a:ext cx="2036446" cy="650367"/>
          </a:xfrm>
          <a:prstGeom prst="rect">
            <a:avLst/>
          </a:prstGeom>
        </p:spPr>
        <p:txBody>
          <a:bodyPr anchor="t" rtlCol="false" tIns="0" lIns="0" bIns="0" rIns="0">
            <a:spAutoFit/>
          </a:bodyPr>
          <a:lstStyle/>
          <a:p>
            <a:pPr algn="l">
              <a:lnSpc>
                <a:spcPts val="2184"/>
              </a:lnSpc>
            </a:pPr>
            <a:r>
              <a:rPr lang="en-US" sz="2400" b="true">
                <a:solidFill>
                  <a:srgbClr val="242424"/>
                </a:solidFill>
                <a:latin typeface="Agrandir Bold"/>
                <a:ea typeface="Agrandir Bold"/>
                <a:cs typeface="Agrandir Bold"/>
                <a:sym typeface="Agrandir Bold"/>
              </a:rPr>
              <a:t>MORGAN MAXWELL</a:t>
            </a:r>
          </a:p>
        </p:txBody>
      </p:sp>
      <p:sp>
        <p:nvSpPr>
          <p:cNvPr name="TextBox 22" id="22"/>
          <p:cNvSpPr txBox="true"/>
          <p:nvPr/>
        </p:nvSpPr>
        <p:spPr>
          <a:xfrm rot="0">
            <a:off x="13542171" y="3377169"/>
            <a:ext cx="2899464" cy="397153"/>
          </a:xfrm>
          <a:prstGeom prst="rect">
            <a:avLst/>
          </a:prstGeom>
        </p:spPr>
        <p:txBody>
          <a:bodyPr anchor="t" rtlCol="false" tIns="0" lIns="0" bIns="0" rIns="0">
            <a:spAutoFit/>
          </a:bodyPr>
          <a:lstStyle/>
          <a:p>
            <a:pPr algn="l">
              <a:lnSpc>
                <a:spcPts val="2784"/>
              </a:lnSpc>
            </a:pPr>
            <a:r>
              <a:rPr lang="en-US" sz="1989">
                <a:solidFill>
                  <a:srgbClr val="616161"/>
                </a:solidFill>
                <a:latin typeface="Agrandir"/>
                <a:ea typeface="Agrandir"/>
                <a:cs typeface="Agrandir"/>
                <a:sym typeface="Agrandir"/>
              </a:rPr>
              <a:t>@reallygreatsite</a:t>
            </a:r>
          </a:p>
        </p:txBody>
      </p:sp>
      <p:sp>
        <p:nvSpPr>
          <p:cNvPr name="TextBox 23" id="23"/>
          <p:cNvSpPr txBox="true"/>
          <p:nvPr/>
        </p:nvSpPr>
        <p:spPr>
          <a:xfrm rot="0">
            <a:off x="11769278" y="4412179"/>
            <a:ext cx="4004731" cy="2099945"/>
          </a:xfrm>
          <a:prstGeom prst="rect">
            <a:avLst/>
          </a:prstGeom>
        </p:spPr>
        <p:txBody>
          <a:bodyPr anchor="t" rtlCol="false" tIns="0" lIns="0" bIns="0" rIns="0">
            <a:spAutoFit/>
          </a:bodyPr>
          <a:lstStyle/>
          <a:p>
            <a:pPr algn="l">
              <a:lnSpc>
                <a:spcPts val="2380"/>
              </a:lnSpc>
            </a:pPr>
            <a:r>
              <a:rPr lang="en-US" sz="1700">
                <a:solidFill>
                  <a:srgbClr val="616161"/>
                </a:solidFill>
                <a:latin typeface="Agrandir"/>
                <a:ea typeface="Agrandir"/>
                <a:cs typeface="Agrandir"/>
                <a:sym typeface="Agrandir"/>
              </a:rPr>
              <a:t>Lorem ipsum dolor sit amet, conse ctetur adipiscing elit, sed do eiusmod tempor incididunt ut labore et dolore magna aliqua.</a:t>
            </a:r>
          </a:p>
          <a:p>
            <a:pPr algn="l">
              <a:lnSpc>
                <a:spcPts val="2380"/>
              </a:lnSpc>
            </a:pPr>
          </a:p>
          <a:p>
            <a:pPr algn="l">
              <a:lnSpc>
                <a:spcPts val="2380"/>
              </a:lnSpc>
            </a:pPr>
            <a:r>
              <a:rPr lang="en-US" sz="1700">
                <a:solidFill>
                  <a:srgbClr val="616161"/>
                </a:solidFill>
                <a:latin typeface="Agrandir"/>
                <a:ea typeface="Agrandir"/>
                <a:cs typeface="Agrandir"/>
                <a:sym typeface="Agrandir"/>
              </a:rPr>
              <a:t>Ut enim ad minim veniam, quis nostrud exercitation ullamco laboris nisi ut al.</a:t>
            </a:r>
          </a:p>
        </p:txBody>
      </p:sp>
      <p:grpSp>
        <p:nvGrpSpPr>
          <p:cNvPr name="Group 24" id="24"/>
          <p:cNvGrpSpPr/>
          <p:nvPr/>
        </p:nvGrpSpPr>
        <p:grpSpPr>
          <a:xfrm rot="0">
            <a:off x="11694660" y="7371131"/>
            <a:ext cx="4153966" cy="652302"/>
            <a:chOff x="0" y="0"/>
            <a:chExt cx="1094049" cy="171800"/>
          </a:xfrm>
        </p:grpSpPr>
        <p:sp>
          <p:nvSpPr>
            <p:cNvPr name="Freeform 25" id="25"/>
            <p:cNvSpPr/>
            <p:nvPr/>
          </p:nvSpPr>
          <p:spPr>
            <a:xfrm flipH="false" flipV="false" rot="0">
              <a:off x="0" y="0"/>
              <a:ext cx="1094049" cy="171800"/>
            </a:xfrm>
            <a:custGeom>
              <a:avLst/>
              <a:gdLst/>
              <a:ahLst/>
              <a:cxnLst/>
              <a:rect r="r" b="b" t="t" l="l"/>
              <a:pathLst>
                <a:path h="171800" w="1094049">
                  <a:moveTo>
                    <a:pt x="29820" y="0"/>
                  </a:moveTo>
                  <a:lnTo>
                    <a:pt x="1064229" y="0"/>
                  </a:lnTo>
                  <a:cubicBezTo>
                    <a:pt x="1072137" y="0"/>
                    <a:pt x="1079722" y="3142"/>
                    <a:pt x="1085315" y="8734"/>
                  </a:cubicBezTo>
                  <a:cubicBezTo>
                    <a:pt x="1090907" y="14326"/>
                    <a:pt x="1094049" y="21911"/>
                    <a:pt x="1094049" y="29820"/>
                  </a:cubicBezTo>
                  <a:lnTo>
                    <a:pt x="1094049" y="141980"/>
                  </a:lnTo>
                  <a:cubicBezTo>
                    <a:pt x="1094049" y="158449"/>
                    <a:pt x="1080698" y="171800"/>
                    <a:pt x="1064229" y="171800"/>
                  </a:cubicBezTo>
                  <a:lnTo>
                    <a:pt x="29820" y="171800"/>
                  </a:lnTo>
                  <a:cubicBezTo>
                    <a:pt x="21911" y="171800"/>
                    <a:pt x="14326" y="168658"/>
                    <a:pt x="8734" y="163066"/>
                  </a:cubicBezTo>
                  <a:cubicBezTo>
                    <a:pt x="3142" y="157473"/>
                    <a:pt x="0" y="149889"/>
                    <a:pt x="0" y="141980"/>
                  </a:cubicBezTo>
                  <a:lnTo>
                    <a:pt x="0" y="29820"/>
                  </a:lnTo>
                  <a:cubicBezTo>
                    <a:pt x="0" y="21911"/>
                    <a:pt x="3142" y="14326"/>
                    <a:pt x="8734" y="8734"/>
                  </a:cubicBezTo>
                  <a:cubicBezTo>
                    <a:pt x="14326" y="3142"/>
                    <a:pt x="21911" y="0"/>
                    <a:pt x="29820" y="0"/>
                  </a:cubicBezTo>
                  <a:close/>
                </a:path>
              </a:pathLst>
            </a:custGeom>
            <a:solidFill>
              <a:srgbClr val="E9480D"/>
            </a:solidFill>
          </p:spPr>
        </p:sp>
        <p:sp>
          <p:nvSpPr>
            <p:cNvPr name="TextBox 26" id="26"/>
            <p:cNvSpPr txBox="true"/>
            <p:nvPr/>
          </p:nvSpPr>
          <p:spPr>
            <a:xfrm>
              <a:off x="0" y="-95250"/>
              <a:ext cx="1094049" cy="267050"/>
            </a:xfrm>
            <a:prstGeom prst="rect">
              <a:avLst/>
            </a:prstGeom>
          </p:spPr>
          <p:txBody>
            <a:bodyPr anchor="ctr" rtlCol="false" tIns="50800" lIns="50800" bIns="50800" rIns="50800"/>
            <a:lstStyle/>
            <a:p>
              <a:pPr algn="ctr">
                <a:lnSpc>
                  <a:spcPts val="2784"/>
                </a:lnSpc>
              </a:pPr>
            </a:p>
          </p:txBody>
        </p:sp>
      </p:grpSp>
      <p:sp>
        <p:nvSpPr>
          <p:cNvPr name="TextBox 27" id="27"/>
          <p:cNvSpPr txBox="true"/>
          <p:nvPr/>
        </p:nvSpPr>
        <p:spPr>
          <a:xfrm rot="0">
            <a:off x="11976880" y="7451080"/>
            <a:ext cx="3589526" cy="397153"/>
          </a:xfrm>
          <a:prstGeom prst="rect">
            <a:avLst/>
          </a:prstGeom>
        </p:spPr>
        <p:txBody>
          <a:bodyPr anchor="t" rtlCol="false" tIns="0" lIns="0" bIns="0" rIns="0">
            <a:spAutoFit/>
          </a:bodyPr>
          <a:lstStyle/>
          <a:p>
            <a:pPr algn="ctr">
              <a:lnSpc>
                <a:spcPts val="2784"/>
              </a:lnSpc>
            </a:pPr>
            <a:r>
              <a:rPr lang="en-US" sz="1989">
                <a:solidFill>
                  <a:srgbClr val="FFFFFF"/>
                </a:solidFill>
                <a:latin typeface="Agrandir"/>
                <a:ea typeface="Agrandir"/>
                <a:cs typeface="Agrandir"/>
                <a:sym typeface="Agrandir"/>
              </a:rPr>
              <a:t>helllo@reallygreatsite.com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10355858">
            <a:off x="-3784411" y="-1061314"/>
            <a:ext cx="10474737" cy="14625104"/>
          </a:xfrm>
          <a:custGeom>
            <a:avLst/>
            <a:gdLst/>
            <a:ahLst/>
            <a:cxnLst/>
            <a:rect r="r" b="b" t="t" l="l"/>
            <a:pathLst>
              <a:path h="14625104" w="10474737">
                <a:moveTo>
                  <a:pt x="10474737" y="14625105"/>
                </a:moveTo>
                <a:lnTo>
                  <a:pt x="0" y="14625105"/>
                </a:lnTo>
                <a:lnTo>
                  <a:pt x="0" y="0"/>
                </a:lnTo>
                <a:lnTo>
                  <a:pt x="10474737" y="0"/>
                </a:lnTo>
                <a:lnTo>
                  <a:pt x="10474737" y="1462510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35757" y="4778595"/>
            <a:ext cx="5953043"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COMPETITIVE ADVANTAGE</a:t>
            </a:r>
          </a:p>
        </p:txBody>
      </p:sp>
      <p:sp>
        <p:nvSpPr>
          <p:cNvPr name="TextBox 4" id="4"/>
          <p:cNvSpPr txBox="true"/>
          <p:nvPr/>
        </p:nvSpPr>
        <p:spPr>
          <a:xfrm rot="0">
            <a:off x="1635757" y="4182653"/>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08</a:t>
            </a:r>
          </a:p>
        </p:txBody>
      </p:sp>
      <p:grpSp>
        <p:nvGrpSpPr>
          <p:cNvPr name="Group 5" id="5"/>
          <p:cNvGrpSpPr/>
          <p:nvPr/>
        </p:nvGrpSpPr>
        <p:grpSpPr>
          <a:xfrm rot="0">
            <a:off x="8225799" y="1237165"/>
            <a:ext cx="6222236" cy="7812670"/>
            <a:chOff x="0" y="0"/>
            <a:chExt cx="1638778" cy="2057658"/>
          </a:xfrm>
        </p:grpSpPr>
        <p:sp>
          <p:nvSpPr>
            <p:cNvPr name="Freeform 6" id="6"/>
            <p:cNvSpPr/>
            <p:nvPr/>
          </p:nvSpPr>
          <p:spPr>
            <a:xfrm flipH="false" flipV="false" rot="0">
              <a:off x="0" y="0"/>
              <a:ext cx="1638778" cy="2057658"/>
            </a:xfrm>
            <a:custGeom>
              <a:avLst/>
              <a:gdLst/>
              <a:ahLst/>
              <a:cxnLst/>
              <a:rect r="r" b="b" t="t" l="l"/>
              <a:pathLst>
                <a:path h="2057658" w="163877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F0F0F0"/>
            </a:solidFill>
          </p:spPr>
        </p:sp>
        <p:sp>
          <p:nvSpPr>
            <p:cNvPr name="TextBox 7" id="7"/>
            <p:cNvSpPr txBox="true"/>
            <p:nvPr/>
          </p:nvSpPr>
          <p:spPr>
            <a:xfrm>
              <a:off x="0" y="-95250"/>
              <a:ext cx="1638778" cy="2152908"/>
            </a:xfrm>
            <a:prstGeom prst="rect">
              <a:avLst/>
            </a:prstGeom>
          </p:spPr>
          <p:txBody>
            <a:bodyPr anchor="ctr" rtlCol="false" tIns="50800" lIns="50800" bIns="50800" rIns="50800"/>
            <a:lstStyle/>
            <a:p>
              <a:pPr algn="ctr">
                <a:lnSpc>
                  <a:spcPts val="2784"/>
                </a:lnSpc>
              </a:pPr>
            </a:p>
          </p:txBody>
        </p:sp>
      </p:grpSp>
      <p:sp>
        <p:nvSpPr>
          <p:cNvPr name="TextBox 8" id="8"/>
          <p:cNvSpPr txBox="true"/>
          <p:nvPr/>
        </p:nvSpPr>
        <p:spPr>
          <a:xfrm rot="0">
            <a:off x="8594518" y="1822455"/>
            <a:ext cx="4004459" cy="1684274"/>
          </a:xfrm>
          <a:prstGeom prst="rect">
            <a:avLst/>
          </a:prstGeom>
        </p:spPr>
        <p:txBody>
          <a:bodyPr anchor="t" rtlCol="false" tIns="0" lIns="0" bIns="0" rIns="0">
            <a:spAutoFit/>
          </a:bodyPr>
          <a:lstStyle/>
          <a:p>
            <a:pPr algn="l">
              <a:lnSpc>
                <a:spcPts val="2547"/>
              </a:lnSpc>
            </a:pPr>
            <a:r>
              <a:rPr lang="en-US" sz="2799" b="true">
                <a:solidFill>
                  <a:srgbClr val="E9480D"/>
                </a:solidFill>
                <a:latin typeface="Agrandir Bold"/>
                <a:ea typeface="Agrandir Bold"/>
                <a:cs typeface="Agrandir Bold"/>
                <a:sym typeface="Agrandir Bold"/>
              </a:rPr>
              <a:t>A CLEAR COMPARISON OF US VS. THE COMPETITION—AND WHY WE LEAD.</a:t>
            </a:r>
          </a:p>
        </p:txBody>
      </p:sp>
      <p:sp>
        <p:nvSpPr>
          <p:cNvPr name="TextBox 9" id="9"/>
          <p:cNvSpPr txBox="true"/>
          <p:nvPr/>
        </p:nvSpPr>
        <p:spPr>
          <a:xfrm rot="0">
            <a:off x="12351437" y="1553215"/>
            <a:ext cx="1655621" cy="278765"/>
          </a:xfrm>
          <a:prstGeom prst="rect">
            <a:avLst/>
          </a:prstGeom>
        </p:spPr>
        <p:txBody>
          <a:bodyPr anchor="t" rtlCol="false" tIns="0" lIns="0" bIns="0" rIns="0">
            <a:spAutoFit/>
          </a:bodyPr>
          <a:lstStyle/>
          <a:p>
            <a:pPr algn="r">
              <a:lnSpc>
                <a:spcPts val="1960"/>
              </a:lnSpc>
            </a:pPr>
            <a:r>
              <a:rPr lang="en-US" sz="1400">
                <a:solidFill>
                  <a:srgbClr val="616161"/>
                </a:solidFill>
                <a:latin typeface="Agrandir"/>
                <a:ea typeface="Agrandir"/>
                <a:cs typeface="Agrandir"/>
                <a:sym typeface="Agrandir"/>
              </a:rPr>
              <a:t>12 JUNE 2030</a:t>
            </a:r>
          </a:p>
        </p:txBody>
      </p:sp>
      <p:grpSp>
        <p:nvGrpSpPr>
          <p:cNvPr name="Group 10" id="10"/>
          <p:cNvGrpSpPr/>
          <p:nvPr/>
        </p:nvGrpSpPr>
        <p:grpSpPr>
          <a:xfrm rot="0">
            <a:off x="8573211" y="3931788"/>
            <a:ext cx="5527412" cy="4097467"/>
            <a:chOff x="0" y="0"/>
            <a:chExt cx="855420" cy="634122"/>
          </a:xfrm>
        </p:grpSpPr>
        <p:sp>
          <p:nvSpPr>
            <p:cNvPr name="Freeform 11" id="11"/>
            <p:cNvSpPr/>
            <p:nvPr/>
          </p:nvSpPr>
          <p:spPr>
            <a:xfrm flipH="false" flipV="false" rot="0">
              <a:off x="0" y="0"/>
              <a:ext cx="855420" cy="634122"/>
            </a:xfrm>
            <a:custGeom>
              <a:avLst/>
              <a:gdLst/>
              <a:ahLst/>
              <a:cxnLst/>
              <a:rect r="r" b="b" t="t" l="l"/>
              <a:pathLst>
                <a:path h="634122" w="855420">
                  <a:moveTo>
                    <a:pt x="26612" y="0"/>
                  </a:moveTo>
                  <a:lnTo>
                    <a:pt x="828808" y="0"/>
                  </a:lnTo>
                  <a:cubicBezTo>
                    <a:pt x="835865" y="0"/>
                    <a:pt x="842634" y="2804"/>
                    <a:pt x="847625" y="7795"/>
                  </a:cubicBezTo>
                  <a:cubicBezTo>
                    <a:pt x="852616" y="12785"/>
                    <a:pt x="855420" y="19554"/>
                    <a:pt x="855420" y="26612"/>
                  </a:cubicBezTo>
                  <a:lnTo>
                    <a:pt x="855420" y="607510"/>
                  </a:lnTo>
                  <a:cubicBezTo>
                    <a:pt x="855420" y="614568"/>
                    <a:pt x="852616" y="621337"/>
                    <a:pt x="847625" y="626328"/>
                  </a:cubicBezTo>
                  <a:cubicBezTo>
                    <a:pt x="842634" y="631318"/>
                    <a:pt x="835865" y="634122"/>
                    <a:pt x="828808" y="634122"/>
                  </a:cubicBezTo>
                  <a:lnTo>
                    <a:pt x="26612" y="634122"/>
                  </a:lnTo>
                  <a:cubicBezTo>
                    <a:pt x="19554" y="634122"/>
                    <a:pt x="12785" y="631318"/>
                    <a:pt x="7795" y="626328"/>
                  </a:cubicBezTo>
                  <a:cubicBezTo>
                    <a:pt x="2804" y="621337"/>
                    <a:pt x="0" y="614568"/>
                    <a:pt x="0" y="607510"/>
                  </a:cubicBezTo>
                  <a:lnTo>
                    <a:pt x="0" y="26612"/>
                  </a:lnTo>
                  <a:cubicBezTo>
                    <a:pt x="0" y="19554"/>
                    <a:pt x="2804" y="12785"/>
                    <a:pt x="7795" y="7795"/>
                  </a:cubicBezTo>
                  <a:cubicBezTo>
                    <a:pt x="12785" y="2804"/>
                    <a:pt x="19554" y="0"/>
                    <a:pt x="26612" y="0"/>
                  </a:cubicBezTo>
                  <a:close/>
                </a:path>
              </a:pathLst>
            </a:custGeom>
            <a:blipFill>
              <a:blip r:embed="rId4"/>
              <a:stretch>
                <a:fillRect l="-5597" t="0" r="-5597" b="0"/>
              </a:stretch>
            </a:blipFill>
          </p:spPr>
        </p:sp>
      </p:grpSp>
      <p:sp>
        <p:nvSpPr>
          <p:cNvPr name="TextBox 12" id="12"/>
          <p:cNvSpPr txBox="true"/>
          <p:nvPr/>
        </p:nvSpPr>
        <p:spPr>
          <a:xfrm rot="0">
            <a:off x="9542154" y="8267380"/>
            <a:ext cx="3589526" cy="397153"/>
          </a:xfrm>
          <a:prstGeom prst="rect">
            <a:avLst/>
          </a:prstGeom>
        </p:spPr>
        <p:txBody>
          <a:bodyPr anchor="t" rtlCol="false" tIns="0" lIns="0" bIns="0" rIns="0">
            <a:spAutoFit/>
          </a:bodyPr>
          <a:lstStyle/>
          <a:p>
            <a:pPr algn="ctr">
              <a:lnSpc>
                <a:spcPts val="2784"/>
              </a:lnSpc>
            </a:pPr>
            <a:r>
              <a:rPr lang="en-US" sz="1989">
                <a:solidFill>
                  <a:srgbClr val="E9480D"/>
                </a:solidFill>
                <a:latin typeface="Agrandir"/>
                <a:ea typeface="Agrandir"/>
                <a:cs typeface="Agrandir"/>
                <a:sym typeface="Agrandir"/>
              </a:rPr>
              <a:t>www.reallygreatsite.com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9853605">
            <a:off x="-3551439" y="-1863403"/>
            <a:ext cx="10474737" cy="14625104"/>
          </a:xfrm>
          <a:custGeom>
            <a:avLst/>
            <a:gdLst/>
            <a:ahLst/>
            <a:cxnLst/>
            <a:rect r="r" b="b" t="t" l="l"/>
            <a:pathLst>
              <a:path h="14625104" w="10474737">
                <a:moveTo>
                  <a:pt x="10474737" y="14625105"/>
                </a:moveTo>
                <a:lnTo>
                  <a:pt x="0" y="14625105"/>
                </a:lnTo>
                <a:lnTo>
                  <a:pt x="0" y="0"/>
                </a:lnTo>
                <a:lnTo>
                  <a:pt x="10474737" y="0"/>
                </a:lnTo>
                <a:lnTo>
                  <a:pt x="10474737" y="1462510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3827559"/>
            <a:ext cx="9268910" cy="1894876"/>
          </a:xfrm>
          <a:custGeom>
            <a:avLst/>
            <a:gdLst/>
            <a:ahLst/>
            <a:cxnLst/>
            <a:rect r="r" b="b" t="t" l="l"/>
            <a:pathLst>
              <a:path h="1894876" w="9268910">
                <a:moveTo>
                  <a:pt x="0" y="0"/>
                </a:moveTo>
                <a:lnTo>
                  <a:pt x="9268910" y="0"/>
                </a:lnTo>
                <a:lnTo>
                  <a:pt x="9268910" y="1894875"/>
                </a:lnTo>
                <a:lnTo>
                  <a:pt x="0" y="18948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4460107" y="1500817"/>
            <a:ext cx="9367785" cy="1201927"/>
          </a:xfrm>
          <a:prstGeom prst="rect">
            <a:avLst/>
          </a:prstGeom>
        </p:spPr>
        <p:txBody>
          <a:bodyPr anchor="t" rtlCol="false" tIns="0" lIns="0" bIns="0" rIns="0">
            <a:spAutoFit/>
          </a:bodyPr>
          <a:lstStyle/>
          <a:p>
            <a:pPr algn="ctr">
              <a:lnSpc>
                <a:spcPts val="4170"/>
              </a:lnSpc>
            </a:pPr>
            <a:r>
              <a:rPr lang="en-US" b="true" sz="4299">
                <a:solidFill>
                  <a:srgbClr val="242424"/>
                </a:solidFill>
                <a:latin typeface="Agrandir Grand Heavy"/>
                <a:ea typeface="Agrandir Grand Heavy"/>
                <a:cs typeface="Agrandir Grand Heavy"/>
                <a:sym typeface="Agrandir Grand Heavy"/>
              </a:rPr>
              <a:t>OUR GO-TO-MARKET STRATEGY</a:t>
            </a:r>
          </a:p>
        </p:txBody>
      </p:sp>
      <p:sp>
        <p:nvSpPr>
          <p:cNvPr name="TextBox 5" id="5"/>
          <p:cNvSpPr txBox="true"/>
          <p:nvPr/>
        </p:nvSpPr>
        <p:spPr>
          <a:xfrm rot="0">
            <a:off x="8480480" y="904875"/>
            <a:ext cx="1327040" cy="481965"/>
          </a:xfrm>
          <a:prstGeom prst="rect">
            <a:avLst/>
          </a:prstGeom>
        </p:spPr>
        <p:txBody>
          <a:bodyPr anchor="t" rtlCol="false" tIns="0" lIns="0" bIns="0" rIns="0">
            <a:spAutoFit/>
          </a:bodyPr>
          <a:lstStyle/>
          <a:p>
            <a:pPr algn="ctr">
              <a:lnSpc>
                <a:spcPts val="3359"/>
              </a:lnSpc>
            </a:pPr>
            <a:r>
              <a:rPr lang="en-US" sz="2400">
                <a:solidFill>
                  <a:srgbClr val="000000"/>
                </a:solidFill>
                <a:latin typeface="Agrandir"/>
                <a:ea typeface="Agrandir"/>
                <a:cs typeface="Agrandir"/>
                <a:sym typeface="Agrandir"/>
              </a:rPr>
              <a:t>09</a:t>
            </a:r>
          </a:p>
        </p:txBody>
      </p:sp>
      <p:sp>
        <p:nvSpPr>
          <p:cNvPr name="TextBox 6" id="6"/>
          <p:cNvSpPr txBox="true"/>
          <p:nvPr/>
        </p:nvSpPr>
        <p:spPr>
          <a:xfrm rot="0">
            <a:off x="1307078" y="4352282"/>
            <a:ext cx="757703" cy="319314"/>
          </a:xfrm>
          <a:prstGeom prst="rect">
            <a:avLst/>
          </a:prstGeom>
        </p:spPr>
        <p:txBody>
          <a:bodyPr anchor="t" rtlCol="false" tIns="0" lIns="0" bIns="0" rIns="0">
            <a:spAutoFit/>
          </a:bodyPr>
          <a:lstStyle/>
          <a:p>
            <a:pPr algn="ctr">
              <a:lnSpc>
                <a:spcPts val="1989"/>
              </a:lnSpc>
            </a:pPr>
            <a:r>
              <a:rPr lang="en-US" b="true" sz="2051">
                <a:solidFill>
                  <a:srgbClr val="FFFFFF"/>
                </a:solidFill>
                <a:latin typeface="Agrandir Grand Bold"/>
                <a:ea typeface="Agrandir Grand Bold"/>
                <a:cs typeface="Agrandir Grand Bold"/>
                <a:sym typeface="Agrandir Grand Bold"/>
              </a:rPr>
              <a:t>01</a:t>
            </a:r>
          </a:p>
        </p:txBody>
      </p:sp>
      <p:sp>
        <p:nvSpPr>
          <p:cNvPr name="TextBox 7" id="7"/>
          <p:cNvSpPr txBox="true"/>
          <p:nvPr/>
        </p:nvSpPr>
        <p:spPr>
          <a:xfrm rot="0">
            <a:off x="2600841" y="4198502"/>
            <a:ext cx="3325769" cy="317085"/>
          </a:xfrm>
          <a:prstGeom prst="rect">
            <a:avLst/>
          </a:prstGeom>
        </p:spPr>
        <p:txBody>
          <a:bodyPr anchor="t" rtlCol="false" tIns="0" lIns="0" bIns="0" rIns="0">
            <a:spAutoFit/>
          </a:bodyPr>
          <a:lstStyle/>
          <a:p>
            <a:pPr algn="l">
              <a:lnSpc>
                <a:spcPts val="1989"/>
              </a:lnSpc>
            </a:pPr>
            <a:r>
              <a:rPr lang="en-US" sz="2051" b="true">
                <a:solidFill>
                  <a:srgbClr val="FFFFFF"/>
                </a:solidFill>
                <a:latin typeface="Agrandir Grand Bold"/>
                <a:ea typeface="Agrandir Grand Bold"/>
                <a:cs typeface="Agrandir Grand Bold"/>
                <a:sym typeface="Agrandir Grand Bold"/>
              </a:rPr>
              <a:t>STRATEGY ONE</a:t>
            </a:r>
          </a:p>
        </p:txBody>
      </p:sp>
      <p:sp>
        <p:nvSpPr>
          <p:cNvPr name="TextBox 8" id="8"/>
          <p:cNvSpPr txBox="true"/>
          <p:nvPr/>
        </p:nvSpPr>
        <p:spPr>
          <a:xfrm rot="0">
            <a:off x="2600841" y="4859301"/>
            <a:ext cx="7086626" cy="62357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consectetur adipiscing elit, sed do eiusmod tempor incididunt ut labore et dolore magna aliqua.</a:t>
            </a:r>
          </a:p>
        </p:txBody>
      </p:sp>
      <p:sp>
        <p:nvSpPr>
          <p:cNvPr name="Freeform 9" id="9"/>
          <p:cNvSpPr/>
          <p:nvPr/>
        </p:nvSpPr>
        <p:spPr>
          <a:xfrm flipH="false" flipV="false" rot="0">
            <a:off x="1028700" y="6229098"/>
            <a:ext cx="9268910" cy="1894876"/>
          </a:xfrm>
          <a:custGeom>
            <a:avLst/>
            <a:gdLst/>
            <a:ahLst/>
            <a:cxnLst/>
            <a:rect r="r" b="b" t="t" l="l"/>
            <a:pathLst>
              <a:path h="1894876" w="9268910">
                <a:moveTo>
                  <a:pt x="0" y="0"/>
                </a:moveTo>
                <a:lnTo>
                  <a:pt x="9268910" y="0"/>
                </a:lnTo>
                <a:lnTo>
                  <a:pt x="9268910" y="1894876"/>
                </a:lnTo>
                <a:lnTo>
                  <a:pt x="0" y="18948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307078" y="6753822"/>
            <a:ext cx="757703" cy="319314"/>
          </a:xfrm>
          <a:prstGeom prst="rect">
            <a:avLst/>
          </a:prstGeom>
        </p:spPr>
        <p:txBody>
          <a:bodyPr anchor="t" rtlCol="false" tIns="0" lIns="0" bIns="0" rIns="0">
            <a:spAutoFit/>
          </a:bodyPr>
          <a:lstStyle/>
          <a:p>
            <a:pPr algn="ctr">
              <a:lnSpc>
                <a:spcPts val="1989"/>
              </a:lnSpc>
            </a:pPr>
            <a:r>
              <a:rPr lang="en-US" b="true" sz="2051">
                <a:solidFill>
                  <a:srgbClr val="FFFFFF"/>
                </a:solidFill>
                <a:latin typeface="Agrandir Grand Bold"/>
                <a:ea typeface="Agrandir Grand Bold"/>
                <a:cs typeface="Agrandir Grand Bold"/>
                <a:sym typeface="Agrandir Grand Bold"/>
              </a:rPr>
              <a:t>02</a:t>
            </a:r>
          </a:p>
        </p:txBody>
      </p:sp>
      <p:sp>
        <p:nvSpPr>
          <p:cNvPr name="TextBox 11" id="11"/>
          <p:cNvSpPr txBox="true"/>
          <p:nvPr/>
        </p:nvSpPr>
        <p:spPr>
          <a:xfrm rot="0">
            <a:off x="2600841" y="6600042"/>
            <a:ext cx="3325769" cy="317085"/>
          </a:xfrm>
          <a:prstGeom prst="rect">
            <a:avLst/>
          </a:prstGeom>
        </p:spPr>
        <p:txBody>
          <a:bodyPr anchor="t" rtlCol="false" tIns="0" lIns="0" bIns="0" rIns="0">
            <a:spAutoFit/>
          </a:bodyPr>
          <a:lstStyle/>
          <a:p>
            <a:pPr algn="l">
              <a:lnSpc>
                <a:spcPts val="1989"/>
              </a:lnSpc>
            </a:pPr>
            <a:r>
              <a:rPr lang="en-US" sz="2051" b="true">
                <a:solidFill>
                  <a:srgbClr val="FFFFFF"/>
                </a:solidFill>
                <a:latin typeface="Agrandir Grand Bold"/>
                <a:ea typeface="Agrandir Grand Bold"/>
                <a:cs typeface="Agrandir Grand Bold"/>
                <a:sym typeface="Agrandir Grand Bold"/>
              </a:rPr>
              <a:t>STRATEGY TWO</a:t>
            </a:r>
          </a:p>
        </p:txBody>
      </p:sp>
      <p:sp>
        <p:nvSpPr>
          <p:cNvPr name="TextBox 12" id="12"/>
          <p:cNvSpPr txBox="true"/>
          <p:nvPr/>
        </p:nvSpPr>
        <p:spPr>
          <a:xfrm rot="0">
            <a:off x="2600841" y="7260840"/>
            <a:ext cx="7086626" cy="623570"/>
          </a:xfrm>
          <a:prstGeom prst="rect">
            <a:avLst/>
          </a:prstGeom>
        </p:spPr>
        <p:txBody>
          <a:bodyPr anchor="t" rtlCol="false" tIns="0" lIns="0" bIns="0" rIns="0">
            <a:spAutoFit/>
          </a:bodyPr>
          <a:lstStyle/>
          <a:p>
            <a:pPr algn="l">
              <a:lnSpc>
                <a:spcPts val="2380"/>
              </a:lnSpc>
            </a:pPr>
            <a:r>
              <a:rPr lang="en-US" sz="1700">
                <a:solidFill>
                  <a:srgbClr val="FFFFFF"/>
                </a:solidFill>
                <a:latin typeface="Agrandir"/>
                <a:ea typeface="Agrandir"/>
                <a:cs typeface="Agrandir"/>
                <a:sym typeface="Agrandir"/>
              </a:rPr>
              <a:t>Lorem ipsum dolor sit amet, consectetur adipiscing elit, sed do eiusmod tempor incididunt ut labore et dolore magna aliqua.</a:t>
            </a:r>
          </a:p>
        </p:txBody>
      </p:sp>
      <p:grpSp>
        <p:nvGrpSpPr>
          <p:cNvPr name="Group 13" id="13"/>
          <p:cNvGrpSpPr/>
          <p:nvPr/>
        </p:nvGrpSpPr>
        <p:grpSpPr>
          <a:xfrm rot="0">
            <a:off x="11155019" y="3827559"/>
            <a:ext cx="5703411" cy="9305155"/>
            <a:chOff x="0" y="0"/>
            <a:chExt cx="1502133" cy="2450741"/>
          </a:xfrm>
        </p:grpSpPr>
        <p:sp>
          <p:nvSpPr>
            <p:cNvPr name="Freeform 14" id="14"/>
            <p:cNvSpPr/>
            <p:nvPr/>
          </p:nvSpPr>
          <p:spPr>
            <a:xfrm flipH="false" flipV="false" rot="0">
              <a:off x="0" y="0"/>
              <a:ext cx="1502133" cy="2450741"/>
            </a:xfrm>
            <a:custGeom>
              <a:avLst/>
              <a:gdLst/>
              <a:ahLst/>
              <a:cxnLst/>
              <a:rect r="r" b="b" t="t" l="l"/>
              <a:pathLst>
                <a:path h="2450741" w="1502133">
                  <a:moveTo>
                    <a:pt x="33935" y="0"/>
                  </a:moveTo>
                  <a:lnTo>
                    <a:pt x="1468197" y="0"/>
                  </a:lnTo>
                  <a:cubicBezTo>
                    <a:pt x="1486939" y="0"/>
                    <a:pt x="1502133" y="15193"/>
                    <a:pt x="1502133" y="33935"/>
                  </a:cubicBezTo>
                  <a:lnTo>
                    <a:pt x="1502133" y="2416805"/>
                  </a:lnTo>
                  <a:cubicBezTo>
                    <a:pt x="1502133" y="2425805"/>
                    <a:pt x="1498558" y="2434437"/>
                    <a:pt x="1492193" y="2440801"/>
                  </a:cubicBezTo>
                  <a:cubicBezTo>
                    <a:pt x="1485829" y="2447165"/>
                    <a:pt x="1477198" y="2450741"/>
                    <a:pt x="1468197" y="2450741"/>
                  </a:cubicBezTo>
                  <a:lnTo>
                    <a:pt x="33935" y="2450741"/>
                  </a:lnTo>
                  <a:cubicBezTo>
                    <a:pt x="24935" y="2450741"/>
                    <a:pt x="16304" y="2447165"/>
                    <a:pt x="9939" y="2440801"/>
                  </a:cubicBezTo>
                  <a:cubicBezTo>
                    <a:pt x="3575" y="2434437"/>
                    <a:pt x="0" y="2425805"/>
                    <a:pt x="0" y="2416805"/>
                  </a:cubicBezTo>
                  <a:lnTo>
                    <a:pt x="0" y="33935"/>
                  </a:lnTo>
                  <a:cubicBezTo>
                    <a:pt x="0" y="24935"/>
                    <a:pt x="3575" y="16304"/>
                    <a:pt x="9939" y="9939"/>
                  </a:cubicBezTo>
                  <a:cubicBezTo>
                    <a:pt x="16304" y="3575"/>
                    <a:pt x="24935" y="0"/>
                    <a:pt x="33935" y="0"/>
                  </a:cubicBezTo>
                  <a:close/>
                </a:path>
              </a:pathLst>
            </a:custGeom>
            <a:solidFill>
              <a:srgbClr val="F0F0F0"/>
            </a:solidFill>
          </p:spPr>
        </p:sp>
        <p:sp>
          <p:nvSpPr>
            <p:cNvPr name="TextBox 15" id="15"/>
            <p:cNvSpPr txBox="true"/>
            <p:nvPr/>
          </p:nvSpPr>
          <p:spPr>
            <a:xfrm>
              <a:off x="0" y="-95250"/>
              <a:ext cx="1502133" cy="2545991"/>
            </a:xfrm>
            <a:prstGeom prst="rect">
              <a:avLst/>
            </a:prstGeom>
          </p:spPr>
          <p:txBody>
            <a:bodyPr anchor="ctr" rtlCol="false" tIns="50800" lIns="50800" bIns="50800" rIns="50800"/>
            <a:lstStyle/>
            <a:p>
              <a:pPr algn="ctr" marL="429435" indent="-214717" lvl="1">
                <a:lnSpc>
                  <a:spcPts val="2784"/>
                </a:lnSpc>
                <a:buFont typeface="Arial"/>
                <a:buChar char="•"/>
              </a:pPr>
            </a:p>
          </p:txBody>
        </p:sp>
      </p:grpSp>
      <p:grpSp>
        <p:nvGrpSpPr>
          <p:cNvPr name="Group 16" id="16"/>
          <p:cNvGrpSpPr/>
          <p:nvPr/>
        </p:nvGrpSpPr>
        <p:grpSpPr>
          <a:xfrm rot="0">
            <a:off x="11314354" y="3988407"/>
            <a:ext cx="5384741" cy="4097467"/>
            <a:chOff x="0" y="0"/>
            <a:chExt cx="833340" cy="634122"/>
          </a:xfrm>
        </p:grpSpPr>
        <p:sp>
          <p:nvSpPr>
            <p:cNvPr name="Freeform 17" id="17"/>
            <p:cNvSpPr/>
            <p:nvPr/>
          </p:nvSpPr>
          <p:spPr>
            <a:xfrm flipH="false" flipV="false" rot="0">
              <a:off x="0" y="0"/>
              <a:ext cx="833340" cy="634122"/>
            </a:xfrm>
            <a:custGeom>
              <a:avLst/>
              <a:gdLst/>
              <a:ahLst/>
              <a:cxnLst/>
              <a:rect r="r" b="b" t="t" l="l"/>
              <a:pathLst>
                <a:path h="634122" w="833340">
                  <a:moveTo>
                    <a:pt x="27317" y="0"/>
                  </a:moveTo>
                  <a:lnTo>
                    <a:pt x="806023" y="0"/>
                  </a:lnTo>
                  <a:cubicBezTo>
                    <a:pt x="821110" y="0"/>
                    <a:pt x="833340" y="12230"/>
                    <a:pt x="833340" y="27317"/>
                  </a:cubicBezTo>
                  <a:lnTo>
                    <a:pt x="833340" y="606805"/>
                  </a:lnTo>
                  <a:cubicBezTo>
                    <a:pt x="833340" y="614050"/>
                    <a:pt x="830462" y="620998"/>
                    <a:pt x="825339" y="626121"/>
                  </a:cubicBezTo>
                  <a:cubicBezTo>
                    <a:pt x="820216" y="631244"/>
                    <a:pt x="813268" y="634122"/>
                    <a:pt x="806023" y="634122"/>
                  </a:cubicBezTo>
                  <a:lnTo>
                    <a:pt x="27317" y="634122"/>
                  </a:lnTo>
                  <a:cubicBezTo>
                    <a:pt x="12230" y="634122"/>
                    <a:pt x="0" y="621892"/>
                    <a:pt x="0" y="606805"/>
                  </a:cubicBezTo>
                  <a:lnTo>
                    <a:pt x="0" y="27317"/>
                  </a:lnTo>
                  <a:cubicBezTo>
                    <a:pt x="0" y="12230"/>
                    <a:pt x="12230" y="0"/>
                    <a:pt x="27317" y="0"/>
                  </a:cubicBezTo>
                  <a:close/>
                </a:path>
              </a:pathLst>
            </a:custGeom>
            <a:blipFill>
              <a:blip r:embed="rId6"/>
              <a:stretch>
                <a:fillRect l="-7070" t="0" r="-7070" b="0"/>
              </a:stretch>
            </a:blipFill>
          </p:spPr>
        </p:sp>
      </p:grpSp>
      <p:grpSp>
        <p:nvGrpSpPr>
          <p:cNvPr name="Group 18" id="18"/>
          <p:cNvGrpSpPr/>
          <p:nvPr/>
        </p:nvGrpSpPr>
        <p:grpSpPr>
          <a:xfrm rot="0">
            <a:off x="3299943" y="8480137"/>
            <a:ext cx="13558487" cy="1304604"/>
            <a:chOff x="0" y="0"/>
            <a:chExt cx="3570960" cy="343599"/>
          </a:xfrm>
        </p:grpSpPr>
        <p:sp>
          <p:nvSpPr>
            <p:cNvPr name="Freeform 19" id="19"/>
            <p:cNvSpPr/>
            <p:nvPr/>
          </p:nvSpPr>
          <p:spPr>
            <a:xfrm flipH="false" flipV="false" rot="0">
              <a:off x="0" y="0"/>
              <a:ext cx="3570960" cy="343599"/>
            </a:xfrm>
            <a:custGeom>
              <a:avLst/>
              <a:gdLst/>
              <a:ahLst/>
              <a:cxnLst/>
              <a:rect r="r" b="b" t="t" l="l"/>
              <a:pathLst>
                <a:path h="343599" w="3570960">
                  <a:moveTo>
                    <a:pt x="11991" y="0"/>
                  </a:moveTo>
                  <a:lnTo>
                    <a:pt x="3558968" y="0"/>
                  </a:lnTo>
                  <a:cubicBezTo>
                    <a:pt x="3562149" y="0"/>
                    <a:pt x="3565199" y="1263"/>
                    <a:pt x="3567447" y="3512"/>
                  </a:cubicBezTo>
                  <a:cubicBezTo>
                    <a:pt x="3569696" y="5761"/>
                    <a:pt x="3570960" y="8811"/>
                    <a:pt x="3570960" y="11991"/>
                  </a:cubicBezTo>
                  <a:lnTo>
                    <a:pt x="3570960" y="331608"/>
                  </a:lnTo>
                  <a:cubicBezTo>
                    <a:pt x="3570960" y="334789"/>
                    <a:pt x="3569696" y="337839"/>
                    <a:pt x="3567447" y="340087"/>
                  </a:cubicBezTo>
                  <a:cubicBezTo>
                    <a:pt x="3565199" y="342336"/>
                    <a:pt x="3562149" y="343599"/>
                    <a:pt x="3558968" y="343599"/>
                  </a:cubicBezTo>
                  <a:lnTo>
                    <a:pt x="11991" y="343599"/>
                  </a:lnTo>
                  <a:cubicBezTo>
                    <a:pt x="8811" y="343599"/>
                    <a:pt x="5761" y="342336"/>
                    <a:pt x="3512" y="340087"/>
                  </a:cubicBezTo>
                  <a:cubicBezTo>
                    <a:pt x="1263" y="337839"/>
                    <a:pt x="0" y="334789"/>
                    <a:pt x="0" y="331608"/>
                  </a:cubicBezTo>
                  <a:lnTo>
                    <a:pt x="0" y="11991"/>
                  </a:lnTo>
                  <a:cubicBezTo>
                    <a:pt x="0" y="8811"/>
                    <a:pt x="1263" y="5761"/>
                    <a:pt x="3512" y="3512"/>
                  </a:cubicBezTo>
                  <a:cubicBezTo>
                    <a:pt x="5761" y="1263"/>
                    <a:pt x="8811" y="0"/>
                    <a:pt x="11991" y="0"/>
                  </a:cubicBezTo>
                  <a:close/>
                </a:path>
              </a:pathLst>
            </a:custGeom>
            <a:solidFill>
              <a:srgbClr val="E9480D"/>
            </a:solidFill>
          </p:spPr>
        </p:sp>
        <p:sp>
          <p:nvSpPr>
            <p:cNvPr name="TextBox 20" id="20"/>
            <p:cNvSpPr txBox="true"/>
            <p:nvPr/>
          </p:nvSpPr>
          <p:spPr>
            <a:xfrm>
              <a:off x="0" y="-95250"/>
              <a:ext cx="3570960" cy="438849"/>
            </a:xfrm>
            <a:prstGeom prst="rect">
              <a:avLst/>
            </a:prstGeom>
          </p:spPr>
          <p:txBody>
            <a:bodyPr anchor="ctr" rtlCol="false" tIns="50800" lIns="50800" bIns="50800" rIns="50800"/>
            <a:lstStyle/>
            <a:p>
              <a:pPr algn="ctr">
                <a:lnSpc>
                  <a:spcPts val="2784"/>
                </a:lnSpc>
              </a:pPr>
            </a:p>
          </p:txBody>
        </p:sp>
      </p:grpSp>
      <p:sp>
        <p:nvSpPr>
          <p:cNvPr name="TextBox 21" id="21"/>
          <p:cNvSpPr txBox="true"/>
          <p:nvPr/>
        </p:nvSpPr>
        <p:spPr>
          <a:xfrm rot="0">
            <a:off x="3895303" y="8886923"/>
            <a:ext cx="3589526" cy="397153"/>
          </a:xfrm>
          <a:prstGeom prst="rect">
            <a:avLst/>
          </a:prstGeom>
        </p:spPr>
        <p:txBody>
          <a:bodyPr anchor="t" rtlCol="false" tIns="0" lIns="0" bIns="0" rIns="0">
            <a:spAutoFit/>
          </a:bodyPr>
          <a:lstStyle/>
          <a:p>
            <a:pPr algn="l">
              <a:lnSpc>
                <a:spcPts val="2784"/>
              </a:lnSpc>
            </a:pPr>
            <a:r>
              <a:rPr lang="en-US" sz="1989">
                <a:solidFill>
                  <a:srgbClr val="FFFFFF"/>
                </a:solidFill>
                <a:latin typeface="Agrandir"/>
                <a:ea typeface="Agrandir"/>
                <a:cs typeface="Agrandir"/>
                <a:sym typeface="Agrandir"/>
              </a:rPr>
              <a:t>www.reallygreatsite.com</a:t>
            </a:r>
          </a:p>
        </p:txBody>
      </p:sp>
      <p:sp>
        <p:nvSpPr>
          <p:cNvPr name="TextBox 22" id="22"/>
          <p:cNvSpPr txBox="true"/>
          <p:nvPr/>
        </p:nvSpPr>
        <p:spPr>
          <a:xfrm rot="0">
            <a:off x="8712483" y="8886923"/>
            <a:ext cx="2614166" cy="395781"/>
          </a:xfrm>
          <a:prstGeom prst="rect">
            <a:avLst/>
          </a:prstGeom>
        </p:spPr>
        <p:txBody>
          <a:bodyPr anchor="t" rtlCol="false" tIns="0" lIns="0" bIns="0" rIns="0">
            <a:spAutoFit/>
          </a:bodyPr>
          <a:lstStyle/>
          <a:p>
            <a:pPr algn="ctr">
              <a:lnSpc>
                <a:spcPts val="2784"/>
              </a:lnSpc>
            </a:pPr>
            <a:r>
              <a:rPr lang="en-US" sz="1989">
                <a:solidFill>
                  <a:srgbClr val="FFFFFF"/>
                </a:solidFill>
                <a:latin typeface="Agrandir"/>
                <a:ea typeface="Agrandir"/>
                <a:cs typeface="Agrandir"/>
                <a:sym typeface="Agrandir"/>
              </a:rPr>
              <a:t>+123-456-7890</a:t>
            </a:r>
          </a:p>
        </p:txBody>
      </p:sp>
      <p:sp>
        <p:nvSpPr>
          <p:cNvPr name="TextBox 23" id="23"/>
          <p:cNvSpPr txBox="true"/>
          <p:nvPr/>
        </p:nvSpPr>
        <p:spPr>
          <a:xfrm rot="0">
            <a:off x="12756275" y="8886923"/>
            <a:ext cx="3589526" cy="397153"/>
          </a:xfrm>
          <a:prstGeom prst="rect">
            <a:avLst/>
          </a:prstGeom>
        </p:spPr>
        <p:txBody>
          <a:bodyPr anchor="t" rtlCol="false" tIns="0" lIns="0" bIns="0" rIns="0">
            <a:spAutoFit/>
          </a:bodyPr>
          <a:lstStyle/>
          <a:p>
            <a:pPr algn="r">
              <a:lnSpc>
                <a:spcPts val="2784"/>
              </a:lnSpc>
            </a:pPr>
            <a:r>
              <a:rPr lang="en-US" sz="1989">
                <a:solidFill>
                  <a:srgbClr val="FFFFFF"/>
                </a:solidFill>
                <a:latin typeface="Agrandir"/>
                <a:ea typeface="Agrandir"/>
                <a:cs typeface="Agrandir"/>
                <a:sym typeface="Agrandir"/>
              </a:rPr>
              <a:t>helllo@reallygreatsite.com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10355858">
            <a:off x="-3784411" y="-1061314"/>
            <a:ext cx="10474737" cy="14625104"/>
          </a:xfrm>
          <a:custGeom>
            <a:avLst/>
            <a:gdLst/>
            <a:ahLst/>
            <a:cxnLst/>
            <a:rect r="r" b="b" t="t" l="l"/>
            <a:pathLst>
              <a:path h="14625104" w="10474737">
                <a:moveTo>
                  <a:pt x="10474737" y="14625105"/>
                </a:moveTo>
                <a:lnTo>
                  <a:pt x="0" y="14625105"/>
                </a:lnTo>
                <a:lnTo>
                  <a:pt x="0" y="0"/>
                </a:lnTo>
                <a:lnTo>
                  <a:pt x="10474737" y="0"/>
                </a:lnTo>
                <a:lnTo>
                  <a:pt x="10474737" y="14625105"/>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635757" y="4778595"/>
            <a:ext cx="5264259"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FINANCIAL OUTLOOK</a:t>
            </a:r>
          </a:p>
        </p:txBody>
      </p:sp>
      <p:sp>
        <p:nvSpPr>
          <p:cNvPr name="TextBox 4" id="4"/>
          <p:cNvSpPr txBox="true"/>
          <p:nvPr/>
        </p:nvSpPr>
        <p:spPr>
          <a:xfrm rot="0">
            <a:off x="1635757" y="4182653"/>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10</a:t>
            </a:r>
          </a:p>
        </p:txBody>
      </p:sp>
      <p:pic>
        <p:nvPicPr>
          <p:cNvPr name="Picture 5" id="5"/>
          <p:cNvPicPr>
            <a:picLocks noChangeAspect="true"/>
          </p:cNvPicPr>
          <p:nvPr/>
        </p:nvPicPr>
        <p:blipFill>
          <a:blip r:embed="rId4"/>
          <a:stretch>
            <a:fillRect/>
          </a:stretch>
        </p:blipFill>
        <p:spPr>
          <a:xfrm rot="0">
            <a:off x="7622497" y="200989"/>
            <a:ext cx="9932536" cy="9525667"/>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355858">
            <a:off x="12043046" y="-3673690"/>
            <a:ext cx="10474737" cy="14625104"/>
          </a:xfrm>
          <a:custGeom>
            <a:avLst/>
            <a:gdLst/>
            <a:ahLst/>
            <a:cxnLst/>
            <a:rect r="r" b="b" t="t" l="l"/>
            <a:pathLst>
              <a:path h="14625104" w="10474737">
                <a:moveTo>
                  <a:pt x="0" y="0"/>
                </a:moveTo>
                <a:lnTo>
                  <a:pt x="10474737" y="0"/>
                </a:lnTo>
                <a:lnTo>
                  <a:pt x="10474737"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146810" y="2623479"/>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11</a:t>
            </a:r>
          </a:p>
        </p:txBody>
      </p:sp>
      <p:grpSp>
        <p:nvGrpSpPr>
          <p:cNvPr name="Group 4" id="4"/>
          <p:cNvGrpSpPr/>
          <p:nvPr/>
        </p:nvGrpSpPr>
        <p:grpSpPr>
          <a:xfrm rot="0">
            <a:off x="2332771" y="1237165"/>
            <a:ext cx="6222236" cy="7812670"/>
            <a:chOff x="0" y="0"/>
            <a:chExt cx="1638778" cy="2057658"/>
          </a:xfrm>
        </p:grpSpPr>
        <p:sp>
          <p:nvSpPr>
            <p:cNvPr name="Freeform 5" id="5"/>
            <p:cNvSpPr/>
            <p:nvPr/>
          </p:nvSpPr>
          <p:spPr>
            <a:xfrm flipH="false" flipV="false" rot="0">
              <a:off x="0" y="0"/>
              <a:ext cx="1638778" cy="2057658"/>
            </a:xfrm>
            <a:custGeom>
              <a:avLst/>
              <a:gdLst/>
              <a:ahLst/>
              <a:cxnLst/>
              <a:rect r="r" b="b" t="t" l="l"/>
              <a:pathLst>
                <a:path h="2057658" w="1638778">
                  <a:moveTo>
                    <a:pt x="31106" y="0"/>
                  </a:moveTo>
                  <a:lnTo>
                    <a:pt x="1607672" y="0"/>
                  </a:lnTo>
                  <a:cubicBezTo>
                    <a:pt x="1624851" y="0"/>
                    <a:pt x="1638778" y="13927"/>
                    <a:pt x="1638778" y="31106"/>
                  </a:cubicBezTo>
                  <a:lnTo>
                    <a:pt x="1638778" y="2026552"/>
                  </a:lnTo>
                  <a:cubicBezTo>
                    <a:pt x="1638778" y="2043731"/>
                    <a:pt x="1624851" y="2057658"/>
                    <a:pt x="1607672" y="2057658"/>
                  </a:cubicBezTo>
                  <a:lnTo>
                    <a:pt x="31106" y="2057658"/>
                  </a:lnTo>
                  <a:cubicBezTo>
                    <a:pt x="13927" y="2057658"/>
                    <a:pt x="0" y="2043731"/>
                    <a:pt x="0" y="2026552"/>
                  </a:cubicBezTo>
                  <a:lnTo>
                    <a:pt x="0" y="31106"/>
                  </a:lnTo>
                  <a:cubicBezTo>
                    <a:pt x="0" y="13927"/>
                    <a:pt x="13927" y="0"/>
                    <a:pt x="31106" y="0"/>
                  </a:cubicBezTo>
                  <a:close/>
                </a:path>
              </a:pathLst>
            </a:custGeom>
            <a:solidFill>
              <a:srgbClr val="F0F0F0"/>
            </a:solidFill>
          </p:spPr>
        </p:sp>
        <p:sp>
          <p:nvSpPr>
            <p:cNvPr name="TextBox 6" id="6"/>
            <p:cNvSpPr txBox="true"/>
            <p:nvPr/>
          </p:nvSpPr>
          <p:spPr>
            <a:xfrm>
              <a:off x="0" y="-95250"/>
              <a:ext cx="1638778" cy="2152908"/>
            </a:xfrm>
            <a:prstGeom prst="rect">
              <a:avLst/>
            </a:prstGeom>
          </p:spPr>
          <p:txBody>
            <a:bodyPr anchor="ctr" rtlCol="false" tIns="50800" lIns="50800" bIns="50800" rIns="50800"/>
            <a:lstStyle/>
            <a:p>
              <a:pPr algn="ctr">
                <a:lnSpc>
                  <a:spcPts val="2784"/>
                </a:lnSpc>
              </a:pPr>
            </a:p>
          </p:txBody>
        </p:sp>
      </p:grpSp>
      <p:grpSp>
        <p:nvGrpSpPr>
          <p:cNvPr name="Group 7" id="7"/>
          <p:cNvGrpSpPr/>
          <p:nvPr/>
        </p:nvGrpSpPr>
        <p:grpSpPr>
          <a:xfrm rot="0">
            <a:off x="1028700" y="6082528"/>
            <a:ext cx="15515419" cy="2967307"/>
            <a:chOff x="0" y="0"/>
            <a:chExt cx="4086366" cy="781513"/>
          </a:xfrm>
        </p:grpSpPr>
        <p:sp>
          <p:nvSpPr>
            <p:cNvPr name="Freeform 8" id="8"/>
            <p:cNvSpPr/>
            <p:nvPr/>
          </p:nvSpPr>
          <p:spPr>
            <a:xfrm flipH="false" flipV="false" rot="0">
              <a:off x="0" y="0"/>
              <a:ext cx="4086366" cy="781513"/>
            </a:xfrm>
            <a:custGeom>
              <a:avLst/>
              <a:gdLst/>
              <a:ahLst/>
              <a:cxnLst/>
              <a:rect r="r" b="b" t="t" l="l"/>
              <a:pathLst>
                <a:path h="781513" w="4086366">
                  <a:moveTo>
                    <a:pt x="10479" y="0"/>
                  </a:moveTo>
                  <a:lnTo>
                    <a:pt x="4075887" y="0"/>
                  </a:lnTo>
                  <a:cubicBezTo>
                    <a:pt x="4081674" y="0"/>
                    <a:pt x="4086366" y="4691"/>
                    <a:pt x="4086366" y="10479"/>
                  </a:cubicBezTo>
                  <a:lnTo>
                    <a:pt x="4086366" y="771034"/>
                  </a:lnTo>
                  <a:cubicBezTo>
                    <a:pt x="4086366" y="776822"/>
                    <a:pt x="4081674" y="781513"/>
                    <a:pt x="4075887" y="781513"/>
                  </a:cubicBezTo>
                  <a:lnTo>
                    <a:pt x="10479" y="781513"/>
                  </a:lnTo>
                  <a:cubicBezTo>
                    <a:pt x="4691" y="781513"/>
                    <a:pt x="0" y="776822"/>
                    <a:pt x="0" y="771034"/>
                  </a:cubicBezTo>
                  <a:lnTo>
                    <a:pt x="0" y="10479"/>
                  </a:lnTo>
                  <a:cubicBezTo>
                    <a:pt x="0" y="4691"/>
                    <a:pt x="4691" y="0"/>
                    <a:pt x="10479" y="0"/>
                  </a:cubicBezTo>
                  <a:close/>
                </a:path>
              </a:pathLst>
            </a:custGeom>
            <a:solidFill>
              <a:srgbClr val="E9480D"/>
            </a:solidFill>
          </p:spPr>
        </p:sp>
        <p:sp>
          <p:nvSpPr>
            <p:cNvPr name="TextBox 9" id="9"/>
            <p:cNvSpPr txBox="true"/>
            <p:nvPr/>
          </p:nvSpPr>
          <p:spPr>
            <a:xfrm>
              <a:off x="0" y="-95250"/>
              <a:ext cx="4086366" cy="876763"/>
            </a:xfrm>
            <a:prstGeom prst="rect">
              <a:avLst/>
            </a:prstGeom>
          </p:spPr>
          <p:txBody>
            <a:bodyPr anchor="ctr" rtlCol="false" tIns="50800" lIns="50800" bIns="50800" rIns="50800"/>
            <a:lstStyle/>
            <a:p>
              <a:pPr algn="ctr">
                <a:lnSpc>
                  <a:spcPts val="2784"/>
                </a:lnSpc>
              </a:pPr>
            </a:p>
          </p:txBody>
        </p:sp>
      </p:grpSp>
      <p:sp>
        <p:nvSpPr>
          <p:cNvPr name="TextBox 10" id="10"/>
          <p:cNvSpPr txBox="true"/>
          <p:nvPr/>
        </p:nvSpPr>
        <p:spPr>
          <a:xfrm rot="0">
            <a:off x="12146810" y="3278105"/>
            <a:ext cx="4397309" cy="1201927"/>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MEET OUR TEAM</a:t>
            </a:r>
          </a:p>
        </p:txBody>
      </p:sp>
      <p:grpSp>
        <p:nvGrpSpPr>
          <p:cNvPr name="Group 11" id="11"/>
          <p:cNvGrpSpPr/>
          <p:nvPr/>
        </p:nvGrpSpPr>
        <p:grpSpPr>
          <a:xfrm rot="0">
            <a:off x="6428247" y="1512259"/>
            <a:ext cx="4716325" cy="2967773"/>
            <a:chOff x="0" y="0"/>
            <a:chExt cx="833340" cy="524384"/>
          </a:xfrm>
        </p:grpSpPr>
        <p:sp>
          <p:nvSpPr>
            <p:cNvPr name="Freeform 12" id="12"/>
            <p:cNvSpPr/>
            <p:nvPr/>
          </p:nvSpPr>
          <p:spPr>
            <a:xfrm flipH="false" flipV="false" rot="0">
              <a:off x="0" y="0"/>
              <a:ext cx="833340" cy="524384"/>
            </a:xfrm>
            <a:custGeom>
              <a:avLst/>
              <a:gdLst/>
              <a:ahLst/>
              <a:cxnLst/>
              <a:rect r="r" b="b" t="t" l="l"/>
              <a:pathLst>
                <a:path h="524384" w="833340">
                  <a:moveTo>
                    <a:pt x="31189" y="0"/>
                  </a:moveTo>
                  <a:lnTo>
                    <a:pt x="802151" y="0"/>
                  </a:lnTo>
                  <a:cubicBezTo>
                    <a:pt x="810423" y="0"/>
                    <a:pt x="818356" y="3286"/>
                    <a:pt x="824205" y="9135"/>
                  </a:cubicBezTo>
                  <a:cubicBezTo>
                    <a:pt x="830054" y="14984"/>
                    <a:pt x="833340" y="22917"/>
                    <a:pt x="833340" y="31189"/>
                  </a:cubicBezTo>
                  <a:lnTo>
                    <a:pt x="833340" y="493195"/>
                  </a:lnTo>
                  <a:cubicBezTo>
                    <a:pt x="833340" y="501467"/>
                    <a:pt x="830054" y="509400"/>
                    <a:pt x="824205" y="515249"/>
                  </a:cubicBezTo>
                  <a:cubicBezTo>
                    <a:pt x="818356" y="521098"/>
                    <a:pt x="810423" y="524384"/>
                    <a:pt x="802151" y="524384"/>
                  </a:cubicBezTo>
                  <a:lnTo>
                    <a:pt x="31189" y="524384"/>
                  </a:lnTo>
                  <a:cubicBezTo>
                    <a:pt x="22917" y="524384"/>
                    <a:pt x="14984" y="521098"/>
                    <a:pt x="9135" y="515249"/>
                  </a:cubicBezTo>
                  <a:cubicBezTo>
                    <a:pt x="3286" y="509400"/>
                    <a:pt x="0" y="501467"/>
                    <a:pt x="0" y="493195"/>
                  </a:cubicBezTo>
                  <a:lnTo>
                    <a:pt x="0" y="31189"/>
                  </a:lnTo>
                  <a:cubicBezTo>
                    <a:pt x="0" y="22917"/>
                    <a:pt x="3286" y="14984"/>
                    <a:pt x="9135" y="9135"/>
                  </a:cubicBezTo>
                  <a:cubicBezTo>
                    <a:pt x="14984" y="3286"/>
                    <a:pt x="22917" y="0"/>
                    <a:pt x="31189" y="0"/>
                  </a:cubicBezTo>
                  <a:close/>
                </a:path>
              </a:pathLst>
            </a:custGeom>
            <a:blipFill>
              <a:blip r:embed="rId4"/>
              <a:stretch>
                <a:fillRect l="0" t="-2972" r="0" b="-2972"/>
              </a:stretch>
            </a:blipFill>
          </p:spPr>
        </p:sp>
      </p:grpSp>
      <p:grpSp>
        <p:nvGrpSpPr>
          <p:cNvPr name="Group 13" id="13"/>
          <p:cNvGrpSpPr/>
          <p:nvPr/>
        </p:nvGrpSpPr>
        <p:grpSpPr>
          <a:xfrm rot="0">
            <a:off x="2590264" y="1512259"/>
            <a:ext cx="3592596" cy="2967773"/>
            <a:chOff x="0" y="0"/>
            <a:chExt cx="634786" cy="524384"/>
          </a:xfrm>
        </p:grpSpPr>
        <p:sp>
          <p:nvSpPr>
            <p:cNvPr name="Freeform 14" id="14"/>
            <p:cNvSpPr/>
            <p:nvPr/>
          </p:nvSpPr>
          <p:spPr>
            <a:xfrm flipH="false" flipV="false" rot="0">
              <a:off x="0" y="0"/>
              <a:ext cx="634786" cy="524384"/>
            </a:xfrm>
            <a:custGeom>
              <a:avLst/>
              <a:gdLst/>
              <a:ahLst/>
              <a:cxnLst/>
              <a:rect r="r" b="b" t="t" l="l"/>
              <a:pathLst>
                <a:path h="524384" w="634786">
                  <a:moveTo>
                    <a:pt x="40944" y="0"/>
                  </a:moveTo>
                  <a:lnTo>
                    <a:pt x="593841" y="0"/>
                  </a:lnTo>
                  <a:cubicBezTo>
                    <a:pt x="604700" y="0"/>
                    <a:pt x="615115" y="4314"/>
                    <a:pt x="622793" y="11992"/>
                  </a:cubicBezTo>
                  <a:cubicBezTo>
                    <a:pt x="630472" y="19671"/>
                    <a:pt x="634786" y="30085"/>
                    <a:pt x="634786" y="40944"/>
                  </a:cubicBezTo>
                  <a:lnTo>
                    <a:pt x="634786" y="483439"/>
                  </a:lnTo>
                  <a:cubicBezTo>
                    <a:pt x="634786" y="506052"/>
                    <a:pt x="616454" y="524384"/>
                    <a:pt x="593841" y="524384"/>
                  </a:cubicBezTo>
                  <a:lnTo>
                    <a:pt x="40944" y="524384"/>
                  </a:lnTo>
                  <a:cubicBezTo>
                    <a:pt x="18331" y="524384"/>
                    <a:pt x="0" y="506052"/>
                    <a:pt x="0" y="483439"/>
                  </a:cubicBezTo>
                  <a:lnTo>
                    <a:pt x="0" y="40944"/>
                  </a:lnTo>
                  <a:cubicBezTo>
                    <a:pt x="0" y="18331"/>
                    <a:pt x="18331" y="0"/>
                    <a:pt x="40944" y="0"/>
                  </a:cubicBezTo>
                  <a:close/>
                </a:path>
              </a:pathLst>
            </a:custGeom>
            <a:blipFill>
              <a:blip r:embed="rId5"/>
              <a:stretch>
                <a:fillRect l="-11936" t="0" r="-11936" b="0"/>
              </a:stretch>
            </a:blipFill>
          </p:spPr>
        </p:sp>
      </p:grpSp>
      <p:sp>
        <p:nvSpPr>
          <p:cNvPr name="TextBox 15" id="15"/>
          <p:cNvSpPr txBox="true"/>
          <p:nvPr/>
        </p:nvSpPr>
        <p:spPr>
          <a:xfrm rot="0">
            <a:off x="2804077" y="4813554"/>
            <a:ext cx="2036446" cy="650367"/>
          </a:xfrm>
          <a:prstGeom prst="rect">
            <a:avLst/>
          </a:prstGeom>
        </p:spPr>
        <p:txBody>
          <a:bodyPr anchor="t" rtlCol="false" tIns="0" lIns="0" bIns="0" rIns="0">
            <a:spAutoFit/>
          </a:bodyPr>
          <a:lstStyle/>
          <a:p>
            <a:pPr algn="l">
              <a:lnSpc>
                <a:spcPts val="2184"/>
              </a:lnSpc>
            </a:pPr>
            <a:r>
              <a:rPr lang="en-US" sz="2400" b="true">
                <a:solidFill>
                  <a:srgbClr val="242424"/>
                </a:solidFill>
                <a:latin typeface="Agrandir Bold"/>
                <a:ea typeface="Agrandir Bold"/>
                <a:cs typeface="Agrandir Bold"/>
                <a:sym typeface="Agrandir Bold"/>
              </a:rPr>
              <a:t>HOWARD ONG</a:t>
            </a:r>
          </a:p>
        </p:txBody>
      </p:sp>
      <p:sp>
        <p:nvSpPr>
          <p:cNvPr name="TextBox 16" id="16"/>
          <p:cNvSpPr txBox="true"/>
          <p:nvPr/>
        </p:nvSpPr>
        <p:spPr>
          <a:xfrm rot="0">
            <a:off x="6428247" y="4813554"/>
            <a:ext cx="2036446" cy="650367"/>
          </a:xfrm>
          <a:prstGeom prst="rect">
            <a:avLst/>
          </a:prstGeom>
        </p:spPr>
        <p:txBody>
          <a:bodyPr anchor="t" rtlCol="false" tIns="0" lIns="0" bIns="0" rIns="0">
            <a:spAutoFit/>
          </a:bodyPr>
          <a:lstStyle/>
          <a:p>
            <a:pPr algn="l">
              <a:lnSpc>
                <a:spcPts val="2184"/>
              </a:lnSpc>
            </a:pPr>
            <a:r>
              <a:rPr lang="en-US" sz="2400" b="true">
                <a:solidFill>
                  <a:srgbClr val="242424"/>
                </a:solidFill>
                <a:latin typeface="Agrandir Bold"/>
                <a:ea typeface="Agrandir Bold"/>
                <a:cs typeface="Agrandir Bold"/>
                <a:sym typeface="Agrandir Bold"/>
              </a:rPr>
              <a:t>CLAUDIA ALVES</a:t>
            </a:r>
          </a:p>
        </p:txBody>
      </p:sp>
      <p:grpSp>
        <p:nvGrpSpPr>
          <p:cNvPr name="Group 17" id="17"/>
          <p:cNvGrpSpPr/>
          <p:nvPr/>
        </p:nvGrpSpPr>
        <p:grpSpPr>
          <a:xfrm rot="0">
            <a:off x="1352805" y="6394623"/>
            <a:ext cx="2469495" cy="2343116"/>
            <a:chOff x="0" y="0"/>
            <a:chExt cx="552667" cy="524384"/>
          </a:xfrm>
        </p:grpSpPr>
        <p:sp>
          <p:nvSpPr>
            <p:cNvPr name="Freeform 18" id="18"/>
            <p:cNvSpPr/>
            <p:nvPr/>
          </p:nvSpPr>
          <p:spPr>
            <a:xfrm flipH="false" flipV="false" rot="0">
              <a:off x="0" y="0"/>
              <a:ext cx="552667" cy="524384"/>
            </a:xfrm>
            <a:custGeom>
              <a:avLst/>
              <a:gdLst/>
              <a:ahLst/>
              <a:cxnLst/>
              <a:rect r="r" b="b" t="t" l="l"/>
              <a:pathLst>
                <a:path h="524384" w="552667">
                  <a:moveTo>
                    <a:pt x="59565" y="0"/>
                  </a:moveTo>
                  <a:lnTo>
                    <a:pt x="493102" y="0"/>
                  </a:lnTo>
                  <a:cubicBezTo>
                    <a:pt x="525999" y="0"/>
                    <a:pt x="552667" y="26668"/>
                    <a:pt x="552667" y="59565"/>
                  </a:cubicBezTo>
                  <a:lnTo>
                    <a:pt x="552667" y="464818"/>
                  </a:lnTo>
                  <a:cubicBezTo>
                    <a:pt x="552667" y="480616"/>
                    <a:pt x="546391" y="495767"/>
                    <a:pt x="535221" y="506938"/>
                  </a:cubicBezTo>
                  <a:cubicBezTo>
                    <a:pt x="524050" y="518108"/>
                    <a:pt x="508899" y="524384"/>
                    <a:pt x="493102" y="524384"/>
                  </a:cubicBezTo>
                  <a:lnTo>
                    <a:pt x="59565" y="524384"/>
                  </a:lnTo>
                  <a:cubicBezTo>
                    <a:pt x="26668" y="524384"/>
                    <a:pt x="0" y="497716"/>
                    <a:pt x="0" y="464818"/>
                  </a:cubicBezTo>
                  <a:lnTo>
                    <a:pt x="0" y="59565"/>
                  </a:lnTo>
                  <a:cubicBezTo>
                    <a:pt x="0" y="26668"/>
                    <a:pt x="26668" y="0"/>
                    <a:pt x="59565" y="0"/>
                  </a:cubicBezTo>
                  <a:close/>
                </a:path>
              </a:pathLst>
            </a:custGeom>
            <a:blipFill>
              <a:blip r:embed="rId6"/>
              <a:stretch>
                <a:fillRect l="-25671" t="0" r="-16385" b="0"/>
              </a:stretch>
            </a:blipFill>
          </p:spPr>
        </p:sp>
      </p:grpSp>
      <p:grpSp>
        <p:nvGrpSpPr>
          <p:cNvPr name="Group 19" id="19"/>
          <p:cNvGrpSpPr/>
          <p:nvPr/>
        </p:nvGrpSpPr>
        <p:grpSpPr>
          <a:xfrm rot="0">
            <a:off x="3958753" y="6394623"/>
            <a:ext cx="2469495" cy="2343116"/>
            <a:chOff x="0" y="0"/>
            <a:chExt cx="552667" cy="524384"/>
          </a:xfrm>
        </p:grpSpPr>
        <p:sp>
          <p:nvSpPr>
            <p:cNvPr name="Freeform 20" id="20"/>
            <p:cNvSpPr/>
            <p:nvPr/>
          </p:nvSpPr>
          <p:spPr>
            <a:xfrm flipH="false" flipV="false" rot="0">
              <a:off x="0" y="0"/>
              <a:ext cx="552667" cy="524384"/>
            </a:xfrm>
            <a:custGeom>
              <a:avLst/>
              <a:gdLst/>
              <a:ahLst/>
              <a:cxnLst/>
              <a:rect r="r" b="b" t="t" l="l"/>
              <a:pathLst>
                <a:path h="524384" w="552667">
                  <a:moveTo>
                    <a:pt x="59565" y="0"/>
                  </a:moveTo>
                  <a:lnTo>
                    <a:pt x="493102" y="0"/>
                  </a:lnTo>
                  <a:cubicBezTo>
                    <a:pt x="525999" y="0"/>
                    <a:pt x="552667" y="26668"/>
                    <a:pt x="552667" y="59565"/>
                  </a:cubicBezTo>
                  <a:lnTo>
                    <a:pt x="552667" y="464818"/>
                  </a:lnTo>
                  <a:cubicBezTo>
                    <a:pt x="552667" y="480616"/>
                    <a:pt x="546391" y="495767"/>
                    <a:pt x="535221" y="506938"/>
                  </a:cubicBezTo>
                  <a:cubicBezTo>
                    <a:pt x="524050" y="518108"/>
                    <a:pt x="508899" y="524384"/>
                    <a:pt x="493102" y="524384"/>
                  </a:cubicBezTo>
                  <a:lnTo>
                    <a:pt x="59565" y="524384"/>
                  </a:lnTo>
                  <a:cubicBezTo>
                    <a:pt x="26668" y="524384"/>
                    <a:pt x="0" y="497716"/>
                    <a:pt x="0" y="464818"/>
                  </a:cubicBezTo>
                  <a:lnTo>
                    <a:pt x="0" y="59565"/>
                  </a:lnTo>
                  <a:cubicBezTo>
                    <a:pt x="0" y="26668"/>
                    <a:pt x="26668" y="0"/>
                    <a:pt x="59565" y="0"/>
                  </a:cubicBezTo>
                  <a:close/>
                </a:path>
              </a:pathLst>
            </a:custGeom>
            <a:blipFill>
              <a:blip r:embed="rId7"/>
              <a:stretch>
                <a:fillRect l="0" t="-3597" r="0" b="-54492"/>
              </a:stretch>
            </a:blipFill>
          </p:spPr>
        </p:sp>
      </p:grpSp>
      <p:grpSp>
        <p:nvGrpSpPr>
          <p:cNvPr name="Group 21" id="21"/>
          <p:cNvGrpSpPr/>
          <p:nvPr/>
        </p:nvGrpSpPr>
        <p:grpSpPr>
          <a:xfrm rot="0">
            <a:off x="6561597" y="6394623"/>
            <a:ext cx="2469495" cy="2343116"/>
            <a:chOff x="0" y="0"/>
            <a:chExt cx="552667" cy="524384"/>
          </a:xfrm>
        </p:grpSpPr>
        <p:sp>
          <p:nvSpPr>
            <p:cNvPr name="Freeform 22" id="22"/>
            <p:cNvSpPr/>
            <p:nvPr/>
          </p:nvSpPr>
          <p:spPr>
            <a:xfrm flipH="false" flipV="false" rot="0">
              <a:off x="0" y="0"/>
              <a:ext cx="552667" cy="524384"/>
            </a:xfrm>
            <a:custGeom>
              <a:avLst/>
              <a:gdLst/>
              <a:ahLst/>
              <a:cxnLst/>
              <a:rect r="r" b="b" t="t" l="l"/>
              <a:pathLst>
                <a:path h="524384" w="552667">
                  <a:moveTo>
                    <a:pt x="59565" y="0"/>
                  </a:moveTo>
                  <a:lnTo>
                    <a:pt x="493102" y="0"/>
                  </a:lnTo>
                  <a:cubicBezTo>
                    <a:pt x="525999" y="0"/>
                    <a:pt x="552667" y="26668"/>
                    <a:pt x="552667" y="59565"/>
                  </a:cubicBezTo>
                  <a:lnTo>
                    <a:pt x="552667" y="464818"/>
                  </a:lnTo>
                  <a:cubicBezTo>
                    <a:pt x="552667" y="480616"/>
                    <a:pt x="546391" y="495767"/>
                    <a:pt x="535221" y="506938"/>
                  </a:cubicBezTo>
                  <a:cubicBezTo>
                    <a:pt x="524050" y="518108"/>
                    <a:pt x="508899" y="524384"/>
                    <a:pt x="493102" y="524384"/>
                  </a:cubicBezTo>
                  <a:lnTo>
                    <a:pt x="59565" y="524384"/>
                  </a:lnTo>
                  <a:cubicBezTo>
                    <a:pt x="26668" y="524384"/>
                    <a:pt x="0" y="497716"/>
                    <a:pt x="0" y="464818"/>
                  </a:cubicBezTo>
                  <a:lnTo>
                    <a:pt x="0" y="59565"/>
                  </a:lnTo>
                  <a:cubicBezTo>
                    <a:pt x="0" y="26668"/>
                    <a:pt x="26668" y="0"/>
                    <a:pt x="59565" y="0"/>
                  </a:cubicBezTo>
                  <a:close/>
                </a:path>
              </a:pathLst>
            </a:custGeom>
            <a:blipFill>
              <a:blip r:embed="rId8"/>
              <a:stretch>
                <a:fillRect l="-21161" t="0" r="-21161" b="0"/>
              </a:stretch>
            </a:blipFill>
          </p:spPr>
        </p:sp>
      </p:grpSp>
      <p:sp>
        <p:nvSpPr>
          <p:cNvPr name="TextBox 23" id="23"/>
          <p:cNvSpPr txBox="true"/>
          <p:nvPr/>
        </p:nvSpPr>
        <p:spPr>
          <a:xfrm rot="0">
            <a:off x="10318976" y="6876444"/>
            <a:ext cx="5399547" cy="1369949"/>
          </a:xfrm>
          <a:prstGeom prst="rect">
            <a:avLst/>
          </a:prstGeom>
        </p:spPr>
        <p:txBody>
          <a:bodyPr anchor="t" rtlCol="false" tIns="0" lIns="0" bIns="0" rIns="0">
            <a:spAutoFit/>
          </a:bodyPr>
          <a:lstStyle/>
          <a:p>
            <a:pPr algn="l">
              <a:lnSpc>
                <a:spcPts val="2547"/>
              </a:lnSpc>
            </a:pPr>
            <a:r>
              <a:rPr lang="en-US" sz="2799" b="true">
                <a:solidFill>
                  <a:srgbClr val="FFFFFF"/>
                </a:solidFill>
                <a:latin typeface="Agrandir Bold"/>
                <a:ea typeface="Agrandir Bold"/>
                <a:cs typeface="Agrandir Bold"/>
                <a:sym typeface="Agrandir Bold"/>
              </a:rPr>
              <a:t>THE DREAM TEAM DRIVING THIS VISION FORWARD—SKILLS, EXPERIENCE, AND HEART.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5668036">
            <a:off x="-1950916" y="-4616461"/>
            <a:ext cx="10474737" cy="14625104"/>
          </a:xfrm>
          <a:custGeom>
            <a:avLst/>
            <a:gdLst/>
            <a:ahLst/>
            <a:cxnLst/>
            <a:rect r="r" b="b" t="t" l="l"/>
            <a:pathLst>
              <a:path h="14625104" w="10474737">
                <a:moveTo>
                  <a:pt x="10474736" y="14625104"/>
                </a:moveTo>
                <a:lnTo>
                  <a:pt x="0" y="14625104"/>
                </a:lnTo>
                <a:lnTo>
                  <a:pt x="0" y="0"/>
                </a:lnTo>
                <a:lnTo>
                  <a:pt x="10474736" y="0"/>
                </a:lnTo>
                <a:lnTo>
                  <a:pt x="10474736" y="14625104"/>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119543" y="830252"/>
            <a:ext cx="6527742" cy="8626496"/>
          </a:xfrm>
          <a:custGeom>
            <a:avLst/>
            <a:gdLst/>
            <a:ahLst/>
            <a:cxnLst/>
            <a:rect r="r" b="b" t="t" l="l"/>
            <a:pathLst>
              <a:path h="8626496" w="6527742">
                <a:moveTo>
                  <a:pt x="0" y="0"/>
                </a:moveTo>
                <a:lnTo>
                  <a:pt x="6527742" y="0"/>
                </a:lnTo>
                <a:lnTo>
                  <a:pt x="6527742" y="8626496"/>
                </a:lnTo>
                <a:lnTo>
                  <a:pt x="0" y="862649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578926" y="2725703"/>
            <a:ext cx="6049351" cy="1725802"/>
          </a:xfrm>
          <a:prstGeom prst="rect">
            <a:avLst/>
          </a:prstGeom>
        </p:spPr>
        <p:txBody>
          <a:bodyPr anchor="t" rtlCol="false" tIns="0" lIns="0" bIns="0" rIns="0">
            <a:spAutoFit/>
          </a:bodyPr>
          <a:lstStyle/>
          <a:p>
            <a:pPr algn="l">
              <a:lnSpc>
                <a:spcPts val="4170"/>
              </a:lnSpc>
            </a:pPr>
            <a:r>
              <a:rPr lang="en-US" sz="4299" b="true">
                <a:solidFill>
                  <a:srgbClr val="242424"/>
                </a:solidFill>
                <a:latin typeface="Agrandir Grand Heavy"/>
                <a:ea typeface="Agrandir Grand Heavy"/>
                <a:cs typeface="Agrandir Grand Heavy"/>
                <a:sym typeface="Agrandir Grand Heavy"/>
              </a:rPr>
              <a:t>MILESTONE AND ROADMAP</a:t>
            </a:r>
          </a:p>
        </p:txBody>
      </p:sp>
      <p:sp>
        <p:nvSpPr>
          <p:cNvPr name="TextBox 5" id="5"/>
          <p:cNvSpPr txBox="true"/>
          <p:nvPr/>
        </p:nvSpPr>
        <p:spPr>
          <a:xfrm rot="0">
            <a:off x="10578926" y="2129762"/>
            <a:ext cx="1327040" cy="481965"/>
          </a:xfrm>
          <a:prstGeom prst="rect">
            <a:avLst/>
          </a:prstGeom>
        </p:spPr>
        <p:txBody>
          <a:bodyPr anchor="t" rtlCol="false" tIns="0" lIns="0" bIns="0" rIns="0">
            <a:spAutoFit/>
          </a:bodyPr>
          <a:lstStyle/>
          <a:p>
            <a:pPr algn="l">
              <a:lnSpc>
                <a:spcPts val="3359"/>
              </a:lnSpc>
            </a:pPr>
            <a:r>
              <a:rPr lang="en-US" sz="2400">
                <a:solidFill>
                  <a:srgbClr val="000000"/>
                </a:solidFill>
                <a:latin typeface="Agrandir"/>
                <a:ea typeface="Agrandir"/>
                <a:cs typeface="Agrandir"/>
                <a:sym typeface="Agrandir"/>
              </a:rPr>
              <a:t>12</a:t>
            </a:r>
          </a:p>
        </p:txBody>
      </p:sp>
      <p:sp>
        <p:nvSpPr>
          <p:cNvPr name="TextBox 6" id="6"/>
          <p:cNvSpPr txBox="true"/>
          <p:nvPr/>
        </p:nvSpPr>
        <p:spPr>
          <a:xfrm rot="0">
            <a:off x="10578926" y="5342918"/>
            <a:ext cx="5847348" cy="2690495"/>
          </a:xfrm>
          <a:prstGeom prst="rect">
            <a:avLst/>
          </a:prstGeom>
        </p:spPr>
        <p:txBody>
          <a:bodyPr anchor="t" rtlCol="false" tIns="0" lIns="0" bIns="0" rIns="0">
            <a:spAutoFit/>
          </a:bodyPr>
          <a:lstStyle/>
          <a:p>
            <a:pPr algn="just">
              <a:lnSpc>
                <a:spcPts val="2380"/>
              </a:lnSpc>
            </a:pPr>
            <a:r>
              <a:rPr lang="en-US" sz="1700">
                <a:solidFill>
                  <a:srgbClr val="616161"/>
                </a:solidFill>
                <a:latin typeface="Agrandir"/>
                <a:ea typeface="Agrandir"/>
                <a:cs typeface="Agrandir"/>
                <a:sym typeface="Agrandir"/>
              </a:rPr>
              <a:t>LOREM IPSUM DOLOR SIT AMET, CONSECTETUR ADIPISCING ELIT, SED DO EIUSMOD TEMPOR INCIDIDUNT UT LABORE ET DOLORE MAGNA ALIQUA. UT ENIM AD MINIM VENIAM, QUIS NOSTRUD EXERCITATION ULLAMCO LABORIS NISI UT ALIQUIP EX EA. </a:t>
            </a:r>
          </a:p>
          <a:p>
            <a:pPr algn="just">
              <a:lnSpc>
                <a:spcPts val="2380"/>
              </a:lnSpc>
            </a:pPr>
          </a:p>
          <a:p>
            <a:pPr algn="just">
              <a:lnSpc>
                <a:spcPts val="2380"/>
              </a:lnSpc>
            </a:pPr>
            <a:r>
              <a:rPr lang="en-US" sz="1700">
                <a:solidFill>
                  <a:srgbClr val="616161"/>
                </a:solidFill>
                <a:latin typeface="Agrandir"/>
                <a:ea typeface="Agrandir"/>
                <a:cs typeface="Agrandir"/>
                <a:sym typeface="Agrandir"/>
              </a:rPr>
              <a:t>COMMODO CONSEQUAT. DUIS AUTE IRURE DOLOR IN REPREHENDERIT IN VOLUPTATE VELIT ESSE CILLUM DOLORE EU FUGIAT NULLA PARIATUR.</a:t>
            </a:r>
          </a:p>
        </p:txBody>
      </p:sp>
      <p:sp>
        <p:nvSpPr>
          <p:cNvPr name="TextBox 7" id="7"/>
          <p:cNvSpPr txBox="true"/>
          <p:nvPr/>
        </p:nvSpPr>
        <p:spPr>
          <a:xfrm rot="0">
            <a:off x="2119543" y="8344428"/>
            <a:ext cx="1740198" cy="456544"/>
          </a:xfrm>
          <a:prstGeom prst="rect">
            <a:avLst/>
          </a:prstGeom>
        </p:spPr>
        <p:txBody>
          <a:bodyPr anchor="t" rtlCol="false" tIns="0" lIns="0" bIns="0" rIns="0">
            <a:spAutoFit/>
          </a:bodyPr>
          <a:lstStyle/>
          <a:p>
            <a:pPr algn="l">
              <a:lnSpc>
                <a:spcPts val="2809"/>
              </a:lnSpc>
            </a:pPr>
            <a:r>
              <a:rPr lang="en-US" sz="2896" b="true">
                <a:solidFill>
                  <a:srgbClr val="242424"/>
                </a:solidFill>
                <a:latin typeface="Agrandir Grand Heavy"/>
                <a:ea typeface="Agrandir Grand Heavy"/>
                <a:cs typeface="Agrandir Grand Heavy"/>
                <a:sym typeface="Agrandir Grand Heavy"/>
              </a:rPr>
              <a:t>2010</a:t>
            </a:r>
          </a:p>
        </p:txBody>
      </p:sp>
      <p:sp>
        <p:nvSpPr>
          <p:cNvPr name="TextBox 8" id="8"/>
          <p:cNvSpPr txBox="true"/>
          <p:nvPr/>
        </p:nvSpPr>
        <p:spPr>
          <a:xfrm rot="0">
            <a:off x="7234894" y="7234107"/>
            <a:ext cx="1740198" cy="456544"/>
          </a:xfrm>
          <a:prstGeom prst="rect">
            <a:avLst/>
          </a:prstGeom>
        </p:spPr>
        <p:txBody>
          <a:bodyPr anchor="t" rtlCol="false" tIns="0" lIns="0" bIns="0" rIns="0">
            <a:spAutoFit/>
          </a:bodyPr>
          <a:lstStyle/>
          <a:p>
            <a:pPr algn="l">
              <a:lnSpc>
                <a:spcPts val="2809"/>
              </a:lnSpc>
            </a:pPr>
            <a:r>
              <a:rPr lang="en-US" sz="2896" b="true">
                <a:solidFill>
                  <a:srgbClr val="242424"/>
                </a:solidFill>
                <a:latin typeface="Agrandir Grand Heavy"/>
                <a:ea typeface="Agrandir Grand Heavy"/>
                <a:cs typeface="Agrandir Grand Heavy"/>
                <a:sym typeface="Agrandir Grand Heavy"/>
              </a:rPr>
              <a:t>2028</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6994" y="-3259468"/>
            <a:ext cx="10474737" cy="14625104"/>
          </a:xfrm>
          <a:custGeom>
            <a:avLst/>
            <a:gdLst/>
            <a:ahLst/>
            <a:cxnLst/>
            <a:rect r="r" b="b" t="t" l="l"/>
            <a:pathLst>
              <a:path h="14625104" w="10474737">
                <a:moveTo>
                  <a:pt x="0" y="0"/>
                </a:moveTo>
                <a:lnTo>
                  <a:pt x="10474737" y="0"/>
                </a:lnTo>
                <a:lnTo>
                  <a:pt x="10474737" y="14625104"/>
                </a:lnTo>
                <a:lnTo>
                  <a:pt x="0" y="146251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812437" y="8428574"/>
            <a:ext cx="4663126" cy="587121"/>
            <a:chOff x="0" y="0"/>
            <a:chExt cx="1228148" cy="154633"/>
          </a:xfrm>
        </p:grpSpPr>
        <p:sp>
          <p:nvSpPr>
            <p:cNvPr name="Freeform 4" id="4"/>
            <p:cNvSpPr/>
            <p:nvPr/>
          </p:nvSpPr>
          <p:spPr>
            <a:xfrm flipH="false" flipV="false" rot="0">
              <a:off x="0" y="0"/>
              <a:ext cx="1228148" cy="154633"/>
            </a:xfrm>
            <a:custGeom>
              <a:avLst/>
              <a:gdLst/>
              <a:ahLst/>
              <a:cxnLst/>
              <a:rect r="r" b="b" t="t" l="l"/>
              <a:pathLst>
                <a:path h="154633" w="1228148">
                  <a:moveTo>
                    <a:pt x="77316" y="0"/>
                  </a:moveTo>
                  <a:lnTo>
                    <a:pt x="1150832" y="0"/>
                  </a:lnTo>
                  <a:cubicBezTo>
                    <a:pt x="1193533" y="0"/>
                    <a:pt x="1228148" y="34616"/>
                    <a:pt x="1228148" y="77316"/>
                  </a:cubicBezTo>
                  <a:lnTo>
                    <a:pt x="1228148" y="77316"/>
                  </a:lnTo>
                  <a:cubicBezTo>
                    <a:pt x="1228148" y="120017"/>
                    <a:pt x="1193533" y="154633"/>
                    <a:pt x="1150832" y="154633"/>
                  </a:cubicBezTo>
                  <a:lnTo>
                    <a:pt x="77316" y="154633"/>
                  </a:lnTo>
                  <a:cubicBezTo>
                    <a:pt x="34616" y="154633"/>
                    <a:pt x="0" y="120017"/>
                    <a:pt x="0" y="77316"/>
                  </a:cubicBezTo>
                  <a:lnTo>
                    <a:pt x="0" y="77316"/>
                  </a:lnTo>
                  <a:cubicBezTo>
                    <a:pt x="0" y="34616"/>
                    <a:pt x="34616" y="0"/>
                    <a:pt x="77316" y="0"/>
                  </a:cubicBezTo>
                  <a:close/>
                </a:path>
              </a:pathLst>
            </a:custGeom>
            <a:ln w="19050" cap="rnd">
              <a:solidFill>
                <a:srgbClr val="E9480D"/>
              </a:solidFill>
              <a:prstDash val="solid"/>
              <a:round/>
            </a:ln>
          </p:spPr>
        </p:sp>
        <p:sp>
          <p:nvSpPr>
            <p:cNvPr name="TextBox 5" id="5"/>
            <p:cNvSpPr txBox="true"/>
            <p:nvPr/>
          </p:nvSpPr>
          <p:spPr>
            <a:xfrm>
              <a:off x="0" y="-85725"/>
              <a:ext cx="1228148" cy="240358"/>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4230686" y="2403896"/>
            <a:ext cx="9826629" cy="2919959"/>
          </a:xfrm>
          <a:prstGeom prst="rect">
            <a:avLst/>
          </a:prstGeom>
        </p:spPr>
        <p:txBody>
          <a:bodyPr anchor="t" rtlCol="false" tIns="0" lIns="0" bIns="0" rIns="0">
            <a:spAutoFit/>
          </a:bodyPr>
          <a:lstStyle/>
          <a:p>
            <a:pPr algn="ctr">
              <a:lnSpc>
                <a:spcPts val="20538"/>
              </a:lnSpc>
            </a:pPr>
            <a:r>
              <a:rPr lang="en-US" b="true" sz="14670">
                <a:solidFill>
                  <a:srgbClr val="242424"/>
                </a:solidFill>
                <a:latin typeface="Agrandir Grand Heavy"/>
                <a:ea typeface="Agrandir Grand Heavy"/>
                <a:cs typeface="Agrandir Grand Heavy"/>
                <a:sym typeface="Agrandir Grand Heavy"/>
              </a:rPr>
              <a:t>THANK</a:t>
            </a:r>
          </a:p>
        </p:txBody>
      </p:sp>
      <p:sp>
        <p:nvSpPr>
          <p:cNvPr name="TextBox 7" id="7"/>
          <p:cNvSpPr txBox="true"/>
          <p:nvPr/>
        </p:nvSpPr>
        <p:spPr>
          <a:xfrm rot="-273479">
            <a:off x="5636278" y="3857182"/>
            <a:ext cx="7012091" cy="2891283"/>
          </a:xfrm>
          <a:prstGeom prst="rect">
            <a:avLst/>
          </a:prstGeom>
        </p:spPr>
        <p:txBody>
          <a:bodyPr anchor="t" rtlCol="false" tIns="0" lIns="0" bIns="0" rIns="0">
            <a:spAutoFit/>
          </a:bodyPr>
          <a:lstStyle/>
          <a:p>
            <a:pPr algn="ctr">
              <a:lnSpc>
                <a:spcPts val="23337"/>
              </a:lnSpc>
            </a:pPr>
            <a:r>
              <a:rPr lang="en-US" sz="16669">
                <a:solidFill>
                  <a:srgbClr val="E9480D"/>
                </a:solidFill>
                <a:latin typeface="Palm Club"/>
                <a:ea typeface="Palm Club"/>
                <a:cs typeface="Palm Club"/>
                <a:sym typeface="Palm Club"/>
              </a:rPr>
              <a:t>You!</a:t>
            </a:r>
          </a:p>
        </p:txBody>
      </p:sp>
      <p:sp>
        <p:nvSpPr>
          <p:cNvPr name="TextBox 8" id="8"/>
          <p:cNvSpPr txBox="true"/>
          <p:nvPr/>
        </p:nvSpPr>
        <p:spPr>
          <a:xfrm rot="0">
            <a:off x="7349237" y="8476620"/>
            <a:ext cx="3589526" cy="395781"/>
          </a:xfrm>
          <a:prstGeom prst="rect">
            <a:avLst/>
          </a:prstGeom>
        </p:spPr>
        <p:txBody>
          <a:bodyPr anchor="t" rtlCol="false" tIns="0" lIns="0" bIns="0" rIns="0">
            <a:spAutoFit/>
          </a:bodyPr>
          <a:lstStyle/>
          <a:p>
            <a:pPr algn="ctr">
              <a:lnSpc>
                <a:spcPts val="2784"/>
              </a:lnSpc>
            </a:pPr>
            <a:r>
              <a:rPr lang="en-US" sz="1989">
                <a:solidFill>
                  <a:srgbClr val="E9480D"/>
                </a:solidFill>
                <a:latin typeface="Agrandir"/>
                <a:ea typeface="Agrandir"/>
                <a:cs typeface="Agrandir"/>
                <a:sym typeface="Agrandir"/>
              </a:rPr>
              <a:t>www.reallygreatsite.com</a:t>
            </a:r>
          </a:p>
        </p:txBody>
      </p:sp>
      <p:sp>
        <p:nvSpPr>
          <p:cNvPr name="Freeform 9" id="9"/>
          <p:cNvSpPr/>
          <p:nvPr/>
        </p:nvSpPr>
        <p:spPr>
          <a:xfrm flipH="false" flipV="false" rot="0">
            <a:off x="10938763" y="8561797"/>
            <a:ext cx="320676" cy="320676"/>
          </a:xfrm>
          <a:custGeom>
            <a:avLst/>
            <a:gdLst/>
            <a:ahLst/>
            <a:cxnLst/>
            <a:rect r="r" b="b" t="t" l="l"/>
            <a:pathLst>
              <a:path h="320676" w="320676">
                <a:moveTo>
                  <a:pt x="0" y="0"/>
                </a:moveTo>
                <a:lnTo>
                  <a:pt x="320676" y="0"/>
                </a:lnTo>
                <a:lnTo>
                  <a:pt x="320676" y="320676"/>
                </a:lnTo>
                <a:lnTo>
                  <a:pt x="0" y="3206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false" flipV="false" rot="0">
            <a:off x="7028561" y="8561797"/>
            <a:ext cx="320676" cy="320676"/>
          </a:xfrm>
          <a:custGeom>
            <a:avLst/>
            <a:gdLst/>
            <a:ahLst/>
            <a:cxnLst/>
            <a:rect r="r" b="b" t="t" l="l"/>
            <a:pathLst>
              <a:path h="320676" w="320676">
                <a:moveTo>
                  <a:pt x="0" y="0"/>
                </a:moveTo>
                <a:lnTo>
                  <a:pt x="320676" y="0"/>
                </a:lnTo>
                <a:lnTo>
                  <a:pt x="320676" y="320676"/>
                </a:lnTo>
                <a:lnTo>
                  <a:pt x="0" y="3206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5743693" y="6983119"/>
            <a:ext cx="6800614" cy="798331"/>
          </a:xfrm>
          <a:prstGeom prst="rect">
            <a:avLst/>
          </a:prstGeom>
        </p:spPr>
        <p:txBody>
          <a:bodyPr anchor="t" rtlCol="false" tIns="0" lIns="0" bIns="0" rIns="0">
            <a:spAutoFit/>
          </a:bodyPr>
          <a:lstStyle/>
          <a:p>
            <a:pPr algn="ctr">
              <a:lnSpc>
                <a:spcPts val="2964"/>
              </a:lnSpc>
            </a:pPr>
            <a:r>
              <a:rPr lang="en-US" sz="2117">
                <a:solidFill>
                  <a:srgbClr val="000000"/>
                </a:solidFill>
                <a:latin typeface="Agrandir"/>
                <a:ea typeface="Agrandir"/>
                <a:cs typeface="Agrandir"/>
                <a:sym typeface="Agrandir"/>
              </a:rPr>
              <a:t>hello@reallygreatsite.com | +123-456-7890 | www.reallygreatsite.com</a:t>
            </a:r>
          </a:p>
        </p:txBody>
      </p:sp>
      <p:sp>
        <p:nvSpPr>
          <p:cNvPr name="TextBox 12" id="12"/>
          <p:cNvSpPr txBox="true"/>
          <p:nvPr/>
        </p:nvSpPr>
        <p:spPr>
          <a:xfrm rot="0">
            <a:off x="7535448" y="1055618"/>
            <a:ext cx="3217104" cy="328295"/>
          </a:xfrm>
          <a:prstGeom prst="rect">
            <a:avLst/>
          </a:prstGeom>
        </p:spPr>
        <p:txBody>
          <a:bodyPr anchor="t" rtlCol="false" tIns="0" lIns="0" bIns="0" rIns="0">
            <a:spAutoFit/>
          </a:bodyPr>
          <a:lstStyle/>
          <a:p>
            <a:pPr algn="ctr">
              <a:lnSpc>
                <a:spcPts val="2379"/>
              </a:lnSpc>
            </a:pPr>
            <a:r>
              <a:rPr lang="en-US" sz="1699">
                <a:solidFill>
                  <a:srgbClr val="000000"/>
                </a:solidFill>
                <a:latin typeface="Agrandir"/>
                <a:ea typeface="Agrandir"/>
                <a:cs typeface="Agrandir"/>
                <a:sym typeface="Agrandir"/>
              </a:rPr>
              <a:t>I</a:t>
            </a:r>
            <a:r>
              <a:rPr lang="en-US" sz="1699">
                <a:solidFill>
                  <a:srgbClr val="000000"/>
                </a:solidFill>
                <a:latin typeface="Agrandir"/>
                <a:ea typeface="Agrandir"/>
                <a:cs typeface="Agrandir"/>
                <a:sym typeface="Agrandir"/>
              </a:rPr>
              <a:t>NGOUDE COMPANY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DAHTb1rPvfQ</dc:identifier>
  <dcterms:modified xsi:type="dcterms:W3CDTF">2011-08-01T06:04:30Z</dcterms:modified>
  <cp:revision>1</cp:revision>
  <dc:title>Founders 25 | Free Starter Pitch Deck</dc:title>
</cp:coreProperties>
</file>